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54" r:id="rId2"/>
    <p:sldId id="257" r:id="rId3"/>
    <p:sldId id="361" r:id="rId4"/>
    <p:sldId id="258" r:id="rId5"/>
    <p:sldId id="366" r:id="rId6"/>
    <p:sldId id="259" r:id="rId7"/>
    <p:sldId id="260" r:id="rId8"/>
    <p:sldId id="261" r:id="rId9"/>
    <p:sldId id="362" r:id="rId10"/>
    <p:sldId id="367" r:id="rId11"/>
    <p:sldId id="36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55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28AF17-F948-46D1-B2BA-10F01AF5F7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C8F75E-B96C-4BB4-8B52-2F79AED5A5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CCD6EE-5260-490E-8085-C2EC842D90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2FAA59-FDF2-4A81-90CA-39C655607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821027-CACB-4A6B-88BE-19DC760CFD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587410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62741D-81BD-426B-9064-1EC4EAD62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05BBFC-9C11-4A35-AB2A-3C0A97EF97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BF732E-30AB-4EF8-A97F-AC2B0C57E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F61E0F-178A-486D-8837-60F439D7BB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62300-F8CC-4D07-AC65-080A505D93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022772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B14F27A-1980-4EF9-930A-6FF3211045D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9129BF-34EF-4E5E-BB03-BCCDE9111B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0CF3D2-9228-4C38-B1A4-F72968DC6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E7305A-F20F-401C-8F2E-B87004B32B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993AC9-A447-4341-B53D-3BE316104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329911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29BDF2-8146-483A-97F3-7DFDA0704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DE1A1D-E604-4AAD-A0E5-CB44258791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F49987D-ACBD-4D0C-939D-7AF004AEB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C7C575B-6ECB-4EEE-A881-132767DB99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EBA675-DFB1-4A0F-A4A2-6A92E5B91F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857849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FF7342-282E-4812-BD0E-AC5B09864E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60AE09-4447-4A45-BD84-AA79FAF85A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69B721-D52F-44BC-AA9D-B54B0EF866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30661C-723C-481B-9E5B-986634966D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3AE92E-B3CA-424A-A54E-0901A9F9D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045331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34FA2F-52E7-4247-B8DA-14F134F3B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635F50-8BD8-4345-A0F1-3A8A26E032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82F64A2-51C2-4DA1-8795-3BB9B28207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91E12C-7CEA-4630-9F85-577564937F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01A660-18BE-4ED2-A423-D0839AA3BF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6C378E3-817C-4F00-9B48-D9D143B59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771300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F271F-2632-4776-B364-5806987F0F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0B95B54-14F7-4886-AFA2-3175F621058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D89D86-B697-4BBE-B12C-5839A49B26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3C91F71-BD4D-4A46-8E60-FEC5AC829D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85B343-E47D-439F-AF7E-8C6D3AD47BE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A19DEAD-FFD1-4B32-8851-B3F083CFE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441056-3ACD-4071-8A3C-EB46258ED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ABFE0AF-3E51-487A-A5BA-1A26829177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76283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1B1DF2-9ADF-4790-8B8C-9CA330FD0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0C2EE01-83E8-42A6-93E8-986975F131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E33E566-776D-4DC0-BD04-6AB9BCB80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CC3AA6-635D-4C4D-AEC7-DAA1A240C4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303041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54FDCB-AB83-4F21-98D5-37AC594B7A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DA4619F-C334-489B-8018-A4E91EBD0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F54F3D-13D4-4904-AE2B-CB9034D8C7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13311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8400A4-277F-4703-B2DF-4BFF57A1A9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740E87-C3E7-433C-B45B-852419326F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078E9A-C0E1-4D4E-AD92-9F37B8A635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636B73-8120-4C9F-9906-523F15A2B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EE1348B-275F-4EA0-A373-2EB8702B8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07E4E6-4D4E-4457-A95A-4CBB9EAFC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51603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33B91-9C55-4BF1-A0E3-05D71A2978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5DADDF-CB1B-45A4-95B5-4FD09FD09A2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ACF4D17-6DFD-492A-B0B5-E31712B542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FED58A-FD4B-4A32-8AE9-9D0474BD98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65EC88-3EC6-4634-B17A-F54A2B62D6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A1270D-C577-461D-B69A-097A498EC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49971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29214-6F67-45E0-9935-03D5D6DF1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9993CB-F0D1-4CCA-9ED8-F12702A787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06D951-A434-4800-9B21-5B856073AA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D29A1D-4CC7-4B19-9C7A-D3115449BF56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2CF53B-B5CA-480D-B7E7-2E55A99A4A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A3E488-002D-4F3E-9E10-2BDF4739B8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B84DE9-118B-4B69-AE6B-3D5EF5F9D30F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00212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hTC1eNTBXvE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>
            <a:extLst>
              <a:ext uri="{FF2B5EF4-FFF2-40B4-BE49-F238E27FC236}">
                <a16:creationId xmlns:a16="http://schemas.microsoft.com/office/drawing/2014/main" id="{80BAADA1-5BC4-49C8-8587-AE53A5AFD7B5}"/>
              </a:ext>
            </a:extLst>
          </p:cNvPr>
          <p:cNvSpPr txBox="1"/>
          <p:nvPr/>
        </p:nvSpPr>
        <p:spPr>
          <a:xfrm>
            <a:off x="108857" y="1550015"/>
            <a:ext cx="1090879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REPRODUCTION IN HUMANS</a:t>
            </a:r>
          </a:p>
          <a:p>
            <a:pPr algn="ctr"/>
            <a:r>
              <a:rPr lang="en-US" sz="2400" dirty="0"/>
              <a:t>SUBJECT:BIOLOGY </a:t>
            </a:r>
          </a:p>
          <a:p>
            <a:pPr algn="ctr"/>
            <a:r>
              <a:rPr lang="en-US" sz="2400" dirty="0"/>
              <a:t>CHAPTER:3</a:t>
            </a:r>
          </a:p>
          <a:p>
            <a:pPr algn="ctr"/>
            <a:r>
              <a:rPr lang="en-US" sz="2400" dirty="0"/>
              <a:t>ASEXUAL REPRODUCTION</a:t>
            </a:r>
          </a:p>
          <a:p>
            <a:pPr algn="ctr"/>
            <a:r>
              <a:rPr lang="en-US" sz="2400" dirty="0"/>
              <a:t>PERIOD-1</a:t>
            </a:r>
          </a:p>
        </p:txBody>
      </p:sp>
      <p:pic>
        <p:nvPicPr>
          <p:cNvPr id="8" name="Picture 2" descr="https://lh6.googleusercontent.com/YnAKMN6Q_N49S3m2OrAAFzj82EoqJGvBx9mjxw0X0MSFyXvzp-LTzQJPk_2uQbwFzY9FsMlCgyLHQfP7IAJJ2ixgeg0WUCatowkdw-KIFt75BUaM5nm1BLo1B9FJ-OVv1G0avlTsV59-6wLuYQ">
            <a:extLst>
              <a:ext uri="{FF2B5EF4-FFF2-40B4-BE49-F238E27FC236}">
                <a16:creationId xmlns:a16="http://schemas.microsoft.com/office/drawing/2014/main" id="{7843A3BA-330B-4B2B-9863-38FAC609896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8857" y="4997302"/>
            <a:ext cx="11974285" cy="1860698"/>
          </a:xfrm>
          <a:prstGeom prst="rect">
            <a:avLst/>
          </a:prstGeom>
          <a:noFill/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D05CE37F-E32E-4B0A-B2E7-7F61FDAA1CC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490961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922BCA-EB6F-4FB1-B4BE-DB97EF957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5BC95-D73A-49CC-9183-4A8C36F25A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>
                <a:hlinkClick r:id="rId2"/>
              </a:rPr>
              <a:t>https://www.youtube.com/watch?v=hTC1eNTBXvE</a:t>
            </a:r>
            <a:r>
              <a:rPr lang="en-IN"/>
              <a:t> </a:t>
            </a:r>
          </a:p>
        </p:txBody>
      </p:sp>
      <p:pic>
        <p:nvPicPr>
          <p:cNvPr id="4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4E5CEF13-4269-4FFE-AA8A-77B438266D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807476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FFC5FF-EDAC-4A80-9FA9-593916F908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                                        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</a:t>
            </a:r>
            <a:r>
              <a:rPr lang="en-US" dirty="0">
                <a:solidFill>
                  <a:srgbClr val="FF0000"/>
                </a:solidFill>
              </a:rPr>
              <a:t>THANKING YOU </a:t>
            </a:r>
          </a:p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                                ODM EDUCATIONAL GROUP.</a:t>
            </a:r>
            <a:endParaRPr lang="en-IN" dirty="0">
              <a:solidFill>
                <a:srgbClr val="FF0000"/>
              </a:solidFill>
            </a:endParaRPr>
          </a:p>
        </p:txBody>
      </p:sp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AD1365B0-875D-403F-941B-4FD40566D9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149834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B4A6-D475-4BEF-A5CF-CAC8F0E3C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Introduction-</a:t>
            </a:r>
            <a:br>
              <a:rPr lang="en-IN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10244" name="Picture 4" descr="Boardworks KS3 Science 2008 Human Reproduction - ppt video online download">
            <a:extLst>
              <a:ext uri="{FF2B5EF4-FFF2-40B4-BE49-F238E27FC236}">
                <a16:creationId xmlns:a16="http://schemas.microsoft.com/office/drawing/2014/main" id="{8C2776AA-02A9-4805-8317-8466D762468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690688"/>
            <a:ext cx="8173720" cy="4658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C85B30EB-3CA7-4C90-8529-4F1DEFE4A0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5091362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A14D0A-A305-448B-AF06-E82167B1BC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Types of reproduction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3074" name="Picture 2" descr="Notes On Asexual Reproduction in Animals - CBSE Class 8 Science">
            <a:extLst>
              <a:ext uri="{FF2B5EF4-FFF2-40B4-BE49-F238E27FC236}">
                <a16:creationId xmlns:a16="http://schemas.microsoft.com/office/drawing/2014/main" id="{CA7DCA21-7B55-4C45-94AB-C8D57C6E030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1520" y="2011680"/>
            <a:ext cx="6299200" cy="31089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B64974AF-EDF1-4D7E-AFCF-E64DCE5EC7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806531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4897B-EAE3-47E1-BD21-01DEA3166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Reproductive cells(Gametes)</a:t>
            </a: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7170" name="Picture 2" descr="Reproduct cell in human">
            <a:extLst>
              <a:ext uri="{FF2B5EF4-FFF2-40B4-BE49-F238E27FC236}">
                <a16:creationId xmlns:a16="http://schemas.microsoft.com/office/drawing/2014/main" id="{640A7BBB-5F34-4769-9D81-B235398A899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028" y="1805305"/>
            <a:ext cx="5801784" cy="43513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Sperm Cell Of Human Body Anatomical Diagram With All Parts Including..  Royalty Free Cliparts, Vectors, And Stock Illustration. Image 80631817.">
            <a:extLst>
              <a:ext uri="{FF2B5EF4-FFF2-40B4-BE49-F238E27FC236}">
                <a16:creationId xmlns:a16="http://schemas.microsoft.com/office/drawing/2014/main" id="{5DD113EE-4B61-4FCB-A35D-84545D7178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1680" y="1521142"/>
            <a:ext cx="5100320" cy="39550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F6F93C28-1F5C-401D-8E5E-2779C8CC30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0435771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E6D3B4-1770-4ABB-A78A-A2253EFDE9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+mn-lt"/>
              </a:rPr>
              <a:t>ova</a:t>
            </a:r>
            <a:endParaRPr lang="en-IN" sz="24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8194" name="Picture 2" descr="EGG / OVA Female sex cells are produced by the ovaries. - ppt download">
            <a:extLst>
              <a:ext uri="{FF2B5EF4-FFF2-40B4-BE49-F238E27FC236}">
                <a16:creationId xmlns:a16="http://schemas.microsoft.com/office/drawing/2014/main" id="{CB0E9F15-2DB1-479C-81B9-A87430208FBE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056" y="1849406"/>
            <a:ext cx="4681728" cy="3511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6" name="Picture 4" descr="Egg cells | definition of Egg cells by Medical dictionary">
            <a:extLst>
              <a:ext uri="{FF2B5EF4-FFF2-40B4-BE49-F238E27FC236}">
                <a16:creationId xmlns:a16="http://schemas.microsoft.com/office/drawing/2014/main" id="{F07A2532-8136-44B7-9622-1A50F9537E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7560" y="1849406"/>
            <a:ext cx="3810000" cy="35112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C0D74EFF-8379-4E92-9396-217933E942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175333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5FA28E-2938-40AD-9014-F3B167896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Asexual Reproduction</a:t>
            </a:r>
            <a:r>
              <a:rPr lang="en-US" sz="2400" b="1" spc="5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in animals</a:t>
            </a:r>
            <a:br>
              <a:rPr lang="en-US" sz="2400" b="1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</a:br>
            <a:br>
              <a:rPr lang="en-IN" sz="2400" dirty="0">
                <a:solidFill>
                  <a:srgbClr val="FF0000"/>
                </a:solidFill>
                <a:effectLst/>
                <a:latin typeface="+mn-lt"/>
                <a:ea typeface="Calibri" panose="020F0502020204030204" pitchFamily="34" charset="0"/>
              </a:rPr>
            </a:br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Binary</a:t>
            </a:r>
            <a:r>
              <a:rPr lang="en-US" sz="2400" b="1" spc="55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Cambria" panose="02040503050406030204" pitchFamily="18" charset="0"/>
                <a:cs typeface="Calibri" panose="020F0502020204030204" pitchFamily="34" charset="0"/>
              </a:rPr>
              <a:t>Fission:</a:t>
            </a:r>
            <a:br>
              <a:rPr lang="en-IN" sz="2400" dirty="0">
                <a:solidFill>
                  <a:srgbClr val="FF0000"/>
                </a:solidFill>
                <a:effectLst/>
                <a:latin typeface="+mn-lt"/>
                <a:ea typeface="Calibri" panose="020F0502020204030204" pitchFamily="34" charset="0"/>
              </a:rPr>
            </a:br>
            <a:endParaRPr lang="en-IN" sz="2400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098" name="Picture 2" descr="NCERT Solutions for Class 8 Science Chapter 9 Reproduction in Animals -  Learn CBSE">
            <a:extLst>
              <a:ext uri="{FF2B5EF4-FFF2-40B4-BE49-F238E27FC236}">
                <a16:creationId xmlns:a16="http://schemas.microsoft.com/office/drawing/2014/main" id="{47EE2935-6715-44B8-8DE7-E2031A1DFAD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2120" y="2232318"/>
            <a:ext cx="8280400" cy="2857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2AA76C27-6E4F-446C-8B32-73AD439FB6A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711644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342A4-E9E6-4D5B-841D-381DCD263E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pic>
        <p:nvPicPr>
          <p:cNvPr id="6146" name="Picture 2" descr="Asexual reproduction ppt">
            <a:extLst>
              <a:ext uri="{FF2B5EF4-FFF2-40B4-BE49-F238E27FC236}">
                <a16:creationId xmlns:a16="http://schemas.microsoft.com/office/drawing/2014/main" id="{C9696369-048B-4CEC-84BD-887E527F1579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3640" y="814625"/>
            <a:ext cx="10093960" cy="52287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19B70CA4-12A9-4285-95A3-D5F0758BB6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103749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AC7A9-82C4-4ED8-B5D7-064ADF2F7A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Budding in hydra-</a:t>
            </a:r>
            <a:br>
              <a:rPr lang="en-IN" sz="24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sz="2400" dirty="0">
              <a:solidFill>
                <a:srgbClr val="FF0000"/>
              </a:solidFill>
            </a:endParaRPr>
          </a:p>
        </p:txBody>
      </p:sp>
      <p:pic>
        <p:nvPicPr>
          <p:cNvPr id="5122" name="Picture 2" descr="Asexual Reproduction in Animals (Learn) : Biology : Class 8 : Amrita  Vidyalayam eLearning Network">
            <a:extLst>
              <a:ext uri="{FF2B5EF4-FFF2-40B4-BE49-F238E27FC236}">
                <a16:creationId xmlns:a16="http://schemas.microsoft.com/office/drawing/2014/main" id="{708E4779-D785-4ABF-A606-5419502A823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9360" y="1981200"/>
            <a:ext cx="9885680" cy="32962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A7F1BCA9-F206-4E3E-B184-37C55B2DBA5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8818556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C4254F-536B-466E-9977-3B74553B7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>
                <a:solidFill>
                  <a:srgbClr val="FF0000"/>
                </a:solidFill>
                <a:effectLst/>
                <a:latin typeface="+mn-lt"/>
                <a:ea typeface="Times New Roman" panose="02020603050405020304" pitchFamily="18" charset="0"/>
                <a:cs typeface="Calibri" panose="020F0502020204030204" pitchFamily="34" charset="0"/>
              </a:rPr>
              <a:t>Regeneration in planaria</a:t>
            </a:r>
            <a:r>
              <a:rPr lang="en-US" sz="18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.</a:t>
            </a:r>
            <a:br>
              <a:rPr lang="en-IN" sz="18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</a:br>
            <a:endParaRPr lang="en-IN" dirty="0"/>
          </a:p>
        </p:txBody>
      </p:sp>
      <p:pic>
        <p:nvPicPr>
          <p:cNvPr id="1030" name="Picture 6" descr="Why are budding, fragmentation and regeneration all considered as asexual  types of reproduction? With diagrams explain in Planaria. - Sarthaks  eConnect | Largest Online Education Community">
            <a:extLst>
              <a:ext uri="{FF2B5EF4-FFF2-40B4-BE49-F238E27FC236}">
                <a16:creationId xmlns:a16="http://schemas.microsoft.com/office/drawing/2014/main" id="{4A4E0768-8FF1-4856-A702-0BD8800A4E48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680" y="1209040"/>
            <a:ext cx="4969120" cy="4074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Methods of reproduction. Sexual and asexual reproduction - online  presentation">
            <a:extLst>
              <a:ext uri="{FF2B5EF4-FFF2-40B4-BE49-F238E27FC236}">
                <a16:creationId xmlns:a16="http://schemas.microsoft.com/office/drawing/2014/main" id="{3588E8FB-3D89-456F-9722-AEE3717CDA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520" y="1209040"/>
            <a:ext cx="6207760" cy="4866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https://lh6.googleusercontent.com/4sdW2sq7oAFLtRv-fygcfRsKi54VwU7fOTW7tCnOkUaYOYiBTv72q8jFPRgq4C9qXtwFyQFdvpl-87pSUvtiU7PFd-9jAQ8j5WZXHvDWdN7y78oRBYVFWsaTxfo3FqgcU4bP7FZGf_3IbIWK0g">
            <a:extLst>
              <a:ext uri="{FF2B5EF4-FFF2-40B4-BE49-F238E27FC236}">
                <a16:creationId xmlns:a16="http://schemas.microsoft.com/office/drawing/2014/main" id="{BD2FD12F-38B0-4DC5-8FD0-72094F77A1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93960" y="147320"/>
            <a:ext cx="1752600" cy="1281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7459357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82</TotalTime>
  <Words>65</Words>
  <Application>Microsoft Office PowerPoint</Application>
  <PresentationFormat>Widescreen</PresentationFormat>
  <Paragraphs>19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Introduction- </vt:lpstr>
      <vt:lpstr>Types of reproduction</vt:lpstr>
      <vt:lpstr>Reproductive cells(Gametes)</vt:lpstr>
      <vt:lpstr>ova</vt:lpstr>
      <vt:lpstr>Asexual Reproduction in animals  Binary Fission: </vt:lpstr>
      <vt:lpstr> </vt:lpstr>
      <vt:lpstr>Budding in hydra- </vt:lpstr>
      <vt:lpstr>Regeneration in planaria.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DEBASHISH BALA</dc:creator>
  <cp:lastModifiedBy>DEBASHISH BALA</cp:lastModifiedBy>
  <cp:revision>13</cp:revision>
  <dcterms:created xsi:type="dcterms:W3CDTF">2021-04-07T08:31:05Z</dcterms:created>
  <dcterms:modified xsi:type="dcterms:W3CDTF">2021-12-18T11:08:29Z</dcterms:modified>
</cp:coreProperties>
</file>