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257" r:id="rId3"/>
    <p:sldId id="367" r:id="rId4"/>
    <p:sldId id="258" r:id="rId5"/>
    <p:sldId id="259" r:id="rId6"/>
    <p:sldId id="260" r:id="rId7"/>
    <p:sldId id="261" r:id="rId8"/>
    <p:sldId id="262" r:id="rId9"/>
    <p:sldId id="356" r:id="rId10"/>
    <p:sldId id="357" r:id="rId11"/>
    <p:sldId id="362" r:id="rId12"/>
    <p:sldId id="358" r:id="rId13"/>
    <p:sldId id="361" r:id="rId14"/>
    <p:sldId id="3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B94D-785D-46CD-9A7C-F4B14F9B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321C27D-C1FE-45EE-BF3D-ED8BBC198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A6B715C-DC3C-4B32-8D96-1449205642A1}"/>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47D5E85F-059E-4E4D-B7B2-84A462E6D3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78E578-242B-4097-BECB-6597EABE13A0}"/>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1338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F78-8E3E-4255-8339-A635AE624AB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18DEC17-D418-4E4B-A44A-E06127334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ADCC92-02C6-40CE-98AD-BAE934D7505F}"/>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AFA98224-4638-4F76-AE74-2051767AB4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4F6E90-D81B-46B3-8685-FF7F6524BB4C}"/>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7351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B84D4-CC48-4E56-89CF-6B4532311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F9DCBD-D0E5-40DE-AA66-5791925B2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EDF5E8-8B3A-4757-B349-621DAE673ECF}"/>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99763B77-9CD1-41E9-9593-5EF781F4D6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A2B339-5D6C-4BBB-950C-00ED1AE81E60}"/>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397354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DB94-B13F-45ED-9AD6-7A3E6731DA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2ABE290-F09B-4583-B3F2-93BAE04D7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F66CFE-1F71-4744-A86A-A68EF6AC9B14}"/>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86E6FEF5-C609-4F6F-BE3C-AF88E62101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EAC737-E0EA-486B-BD43-3BF917113EE9}"/>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331465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5BCF-E32A-4809-B93A-945F7AB0EA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19FBD4C-CBDA-4D1B-B01C-289AE3334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F15E1-F6D8-412D-8AED-2D4ADDF8F421}"/>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62BF7DAA-3A71-4372-B11C-62F36564F6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F53DF9-DE85-45E8-839E-B3A5AB63D553}"/>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234265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976B-2D87-4EF0-A020-76E7E6440B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9946C0-5C26-4010-B8BD-4C516201D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5D74734-2EC6-4EFE-8EE3-20F7D9EF34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0DDF1F9-0620-4BAD-9ED3-7FCADC062CD7}"/>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6" name="Footer Placeholder 5">
            <a:extLst>
              <a:ext uri="{FF2B5EF4-FFF2-40B4-BE49-F238E27FC236}">
                <a16:creationId xmlns:a16="http://schemas.microsoft.com/office/drawing/2014/main" id="{F8319AE3-F26A-4715-A4CF-BD084F0A43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05A178-0A78-4815-8AB9-41B6BB0C0D57}"/>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306999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DE71-A60E-4DEC-BF37-32399FA4850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8F9F1A6-163A-41CF-9427-F16BE0D74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E2F7C-23DC-4A31-AC9E-503E25303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C0CB8A4-BC3C-4A66-B975-F1F9CB493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1DB1CB-10E1-411B-99AA-26386AEF0D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0F2F282-2932-44FF-A663-D654998AD0D5}"/>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8" name="Footer Placeholder 7">
            <a:extLst>
              <a:ext uri="{FF2B5EF4-FFF2-40B4-BE49-F238E27FC236}">
                <a16:creationId xmlns:a16="http://schemas.microsoft.com/office/drawing/2014/main" id="{82D0F7E8-010B-4D92-91A5-2F6DC0FF674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D021DB4-FD73-478D-9AAD-4A2BB1823E22}"/>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169422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F4D1-5209-431A-9E5F-D4E4089DA21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CB0CB57-7CB5-4D06-AC86-E62651E1B5D2}"/>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4" name="Footer Placeholder 3">
            <a:extLst>
              <a:ext uri="{FF2B5EF4-FFF2-40B4-BE49-F238E27FC236}">
                <a16:creationId xmlns:a16="http://schemas.microsoft.com/office/drawing/2014/main" id="{C98B61AF-87D1-4E32-B4EF-B8DE25A1DF2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321752A-6D99-4E7E-8A25-5CF8A2898CCD}"/>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12010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12B09-79D4-4751-B2D4-198107F5D30F}"/>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3" name="Footer Placeholder 2">
            <a:extLst>
              <a:ext uri="{FF2B5EF4-FFF2-40B4-BE49-F238E27FC236}">
                <a16:creationId xmlns:a16="http://schemas.microsoft.com/office/drawing/2014/main" id="{E036A02F-D5A6-4731-B1CA-C78FAEC018A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E25AD50-16F5-42F1-B872-5037F6EECB21}"/>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244823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20C8-0A00-4390-82C9-65B287F40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0DE8834-9F8C-44C3-BB4E-97601E053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C7036A1-FD7F-4481-9D87-75D2751EA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DBCBA-3228-4383-B63C-FDC969DE7F53}"/>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6" name="Footer Placeholder 5">
            <a:extLst>
              <a:ext uri="{FF2B5EF4-FFF2-40B4-BE49-F238E27FC236}">
                <a16:creationId xmlns:a16="http://schemas.microsoft.com/office/drawing/2014/main" id="{B238FC6C-183B-4055-94AC-7F818AF965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1A5CB22-A564-4575-8777-A2E47BFA388B}"/>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31722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EEDF-1039-4F2D-BC71-788075FC9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17271E2-53FA-44E1-A7B6-B4D93FD9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12B206D-31DF-46C4-8A29-90D519BB8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E7855-407A-4CCF-8CCD-833D2A971F72}"/>
              </a:ext>
            </a:extLst>
          </p:cNvPr>
          <p:cNvSpPr>
            <a:spLocks noGrp="1"/>
          </p:cNvSpPr>
          <p:nvPr>
            <p:ph type="dt" sz="half" idx="10"/>
          </p:nvPr>
        </p:nvSpPr>
        <p:spPr/>
        <p:txBody>
          <a:bodyPr/>
          <a:lstStyle/>
          <a:p>
            <a:fld id="{80AFF92B-A326-47AA-B5C5-986D36EA9A37}" type="datetimeFigureOut">
              <a:rPr lang="en-IN" smtClean="0"/>
              <a:t>22-12-2021</a:t>
            </a:fld>
            <a:endParaRPr lang="en-IN"/>
          </a:p>
        </p:txBody>
      </p:sp>
      <p:sp>
        <p:nvSpPr>
          <p:cNvPr id="6" name="Footer Placeholder 5">
            <a:extLst>
              <a:ext uri="{FF2B5EF4-FFF2-40B4-BE49-F238E27FC236}">
                <a16:creationId xmlns:a16="http://schemas.microsoft.com/office/drawing/2014/main" id="{105418A5-F1C6-4027-8D08-E80F7D3136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DD34B6-D9E8-47F1-BF39-730EF03AB5A6}"/>
              </a:ext>
            </a:extLst>
          </p:cNvPr>
          <p:cNvSpPr>
            <a:spLocks noGrp="1"/>
          </p:cNvSpPr>
          <p:nvPr>
            <p:ph type="sldNum" sz="quarter" idx="12"/>
          </p:nvPr>
        </p:nvSpPr>
        <p:spPr/>
        <p:txBody>
          <a:bodyPr/>
          <a:lstStyle/>
          <a:p>
            <a:fld id="{3988F564-639E-412A-9993-EAF50C25A2AD}" type="slidenum">
              <a:rPr lang="en-IN" smtClean="0"/>
              <a:t>‹#›</a:t>
            </a:fld>
            <a:endParaRPr lang="en-IN"/>
          </a:p>
        </p:txBody>
      </p:sp>
    </p:spTree>
    <p:extLst>
      <p:ext uri="{BB962C8B-B14F-4D97-AF65-F5344CB8AC3E}">
        <p14:creationId xmlns:p14="http://schemas.microsoft.com/office/powerpoint/2010/main" val="329649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DE42D-4987-42D2-B1A9-823E397A0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58ECCF-87C5-4DFF-AB63-12F55DF2F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DEA44F-0A8D-4C2E-9BDB-73896D99F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FF92B-A326-47AA-B5C5-986D36EA9A37}" type="datetimeFigureOut">
              <a:rPr lang="en-IN" smtClean="0"/>
              <a:t>22-12-2021</a:t>
            </a:fld>
            <a:endParaRPr lang="en-IN"/>
          </a:p>
        </p:txBody>
      </p:sp>
      <p:sp>
        <p:nvSpPr>
          <p:cNvPr id="5" name="Footer Placeholder 4">
            <a:extLst>
              <a:ext uri="{FF2B5EF4-FFF2-40B4-BE49-F238E27FC236}">
                <a16:creationId xmlns:a16="http://schemas.microsoft.com/office/drawing/2014/main" id="{1EAECAAA-74EE-4BA1-93CE-8D0CD88A7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E5D7D6-B642-47FF-8758-6126EDFDE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8F564-639E-412A-9993-EAF50C25A2AD}" type="slidenum">
              <a:rPr lang="en-IN" smtClean="0"/>
              <a:t>‹#›</a:t>
            </a:fld>
            <a:endParaRPr lang="en-IN"/>
          </a:p>
        </p:txBody>
      </p:sp>
    </p:spTree>
    <p:extLst>
      <p:ext uri="{BB962C8B-B14F-4D97-AF65-F5344CB8AC3E}">
        <p14:creationId xmlns:p14="http://schemas.microsoft.com/office/powerpoint/2010/main" val="3571946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7zzp37y5DFg&amp;t=10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2754506" y="1380296"/>
            <a:ext cx="6097772" cy="2369880"/>
          </a:xfrm>
          <a:prstGeom prst="rect">
            <a:avLst/>
          </a:prstGeom>
          <a:noFill/>
        </p:spPr>
        <p:txBody>
          <a:bodyPr wrap="square">
            <a:spAutoFit/>
          </a:bodyPr>
          <a:lstStyle/>
          <a:p>
            <a:r>
              <a:rPr lang="en-US" sz="2800" dirty="0">
                <a:solidFill>
                  <a:srgbClr val="FF0000"/>
                </a:solidFill>
              </a:rPr>
              <a:t>           </a:t>
            </a:r>
            <a:r>
              <a:rPr lang="en-US" sz="2400" dirty="0">
                <a:solidFill>
                  <a:srgbClr val="FF0000"/>
                </a:solidFill>
              </a:rPr>
              <a:t>REPRODUCTION IN PLANTS   .</a:t>
            </a:r>
          </a:p>
          <a:p>
            <a:r>
              <a:rPr lang="en-US" sz="2400" dirty="0">
                <a:solidFill>
                  <a:srgbClr val="FF0000"/>
                </a:solidFill>
              </a:rPr>
              <a:t>                         </a:t>
            </a:r>
          </a:p>
          <a:p>
            <a:r>
              <a:rPr lang="en-US" sz="2400" dirty="0">
                <a:solidFill>
                  <a:srgbClr val="FF0000"/>
                </a:solidFill>
              </a:rPr>
              <a:t>                         </a:t>
            </a:r>
            <a:r>
              <a:rPr lang="en-US" sz="2400" dirty="0"/>
              <a:t>SUBJECT:BIOLOGY </a:t>
            </a:r>
          </a:p>
          <a:p>
            <a:r>
              <a:rPr lang="en-US" sz="2400" dirty="0"/>
              <a:t>                              CHAPTER:2</a:t>
            </a:r>
          </a:p>
          <a:p>
            <a:r>
              <a:rPr lang="en-US" sz="2400" dirty="0"/>
              <a:t>          IMPORTANCE OF REPRODUCTION </a:t>
            </a:r>
          </a:p>
          <a:p>
            <a:r>
              <a:rPr lang="en-US" sz="2400" dirty="0"/>
              <a:t>                              PERIOD-1</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6AE21018-4B80-4646-B5E0-64250FA4BAA6}"/>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417936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C794-698B-4F29-8FEF-0E25C5284F37}"/>
              </a:ext>
            </a:extLst>
          </p:cNvPr>
          <p:cNvSpPr>
            <a:spLocks noGrp="1"/>
          </p:cNvSpPr>
          <p:nvPr>
            <p:ph type="title"/>
          </p:nvPr>
        </p:nvSpPr>
        <p:spPr/>
        <p:txBody>
          <a:bodyPr>
            <a:normAutofit/>
          </a:bodyPr>
          <a:lstStyle/>
          <a:p>
            <a:r>
              <a:rPr lang="en-US" sz="2400" b="1" dirty="0">
                <a:solidFill>
                  <a:srgbClr val="FF0000"/>
                </a:solidFill>
              </a:rPr>
              <a:t>FRAGMENTATION.</a:t>
            </a:r>
            <a:endParaRPr lang="en-IN" sz="2400" b="1" dirty="0">
              <a:solidFill>
                <a:srgbClr val="FF0000"/>
              </a:solidFill>
            </a:endParaRPr>
          </a:p>
        </p:txBody>
      </p:sp>
      <p:sp>
        <p:nvSpPr>
          <p:cNvPr id="3" name="Content Placeholder 2">
            <a:extLst>
              <a:ext uri="{FF2B5EF4-FFF2-40B4-BE49-F238E27FC236}">
                <a16:creationId xmlns:a16="http://schemas.microsoft.com/office/drawing/2014/main" id="{35D80F43-827A-4CBB-A7C5-5475CF13BD98}"/>
              </a:ext>
            </a:extLst>
          </p:cNvPr>
          <p:cNvSpPr>
            <a:spLocks noGrp="1"/>
          </p:cNvSpPr>
          <p:nvPr>
            <p:ph idx="1"/>
          </p:nvPr>
        </p:nvSpPr>
        <p:spPr/>
        <p:txBody>
          <a:bodyPr/>
          <a:lstStyle/>
          <a:p>
            <a:r>
              <a:rPr lang="en-US" sz="1800" b="1" dirty="0">
                <a:solidFill>
                  <a:srgbClr val="222222"/>
                </a:solidFill>
                <a:effectLst/>
                <a:latin typeface="Calibri" panose="020F0502020204030204" pitchFamily="34" charset="0"/>
                <a:ea typeface="Times New Roman" panose="02020603050405020304" pitchFamily="18" charset="0"/>
              </a:rPr>
              <a:t>Fragmentation</a:t>
            </a:r>
            <a:r>
              <a:rPr lang="en-US" sz="1800" dirty="0">
                <a:solidFill>
                  <a:srgbClr val="808080"/>
                </a:solidFill>
                <a:effectLst/>
                <a:latin typeface="Calibri" panose="020F0502020204030204" pitchFamily="34" charset="0"/>
                <a:ea typeface="Times New Roman" panose="02020603050405020304" pitchFamily="18" charset="0"/>
              </a:rPr>
              <a:t> -Spirogyra breaks into smaller pieces on maturation and each fragment grows into a new individual</a:t>
            </a:r>
            <a:endParaRPr lang="en-IN" dirty="0"/>
          </a:p>
        </p:txBody>
      </p:sp>
      <p:pic>
        <p:nvPicPr>
          <p:cNvPr id="4" name="Picture 3">
            <a:extLst>
              <a:ext uri="{FF2B5EF4-FFF2-40B4-BE49-F238E27FC236}">
                <a16:creationId xmlns:a16="http://schemas.microsoft.com/office/drawing/2014/main" id="{9F871444-163B-4181-817B-2F4408AB60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40" y="2488019"/>
            <a:ext cx="3139440" cy="3327990"/>
          </a:xfrm>
          <a:prstGeom prst="rect">
            <a:avLst/>
          </a:prstGeom>
          <a:noFill/>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58EF18B-1843-47F4-8C3A-59821AB6892E}"/>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356801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B9EC2-5D97-45B6-B6F1-D066205E0EDC}"/>
              </a:ext>
            </a:extLst>
          </p:cNvPr>
          <p:cNvSpPr>
            <a:spLocks noGrp="1"/>
          </p:cNvSpPr>
          <p:nvPr>
            <p:ph idx="1"/>
          </p:nvPr>
        </p:nvSpPr>
        <p:spPr/>
        <p:txBody>
          <a:bodyPr/>
          <a:lstStyle/>
          <a:p>
            <a:r>
              <a:rPr lang="en-IN"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https://www.youtube.com/watch?v=7zzp37y5DFg&amp;t=10s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9DD8892-F7DA-4230-8332-4180758A7B5E}"/>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338727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B5C0-51AB-4571-ADEA-2E8CDF74922A}"/>
              </a:ext>
            </a:extLst>
          </p:cNvPr>
          <p:cNvSpPr>
            <a:spLocks noGrp="1"/>
          </p:cNvSpPr>
          <p:nvPr>
            <p:ph type="title"/>
          </p:nvPr>
        </p:nvSpPr>
        <p:spPr/>
        <p:txBody>
          <a:bodyPr>
            <a:normAutofit/>
          </a:bodyPr>
          <a:lstStyle/>
          <a:p>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Spore formation</a:t>
            </a:r>
            <a:endParaRPr lang="en-IN" sz="2400" dirty="0">
              <a:solidFill>
                <a:srgbClr val="FF0000"/>
              </a:solidFill>
            </a:endParaRPr>
          </a:p>
        </p:txBody>
      </p:sp>
      <p:sp>
        <p:nvSpPr>
          <p:cNvPr id="3" name="Content Placeholder 2">
            <a:extLst>
              <a:ext uri="{FF2B5EF4-FFF2-40B4-BE49-F238E27FC236}">
                <a16:creationId xmlns:a16="http://schemas.microsoft.com/office/drawing/2014/main" id="{C4158722-C50E-4E5D-8387-9D1B2934C81C}"/>
              </a:ext>
            </a:extLst>
          </p:cNvPr>
          <p:cNvSpPr>
            <a:spLocks noGrp="1"/>
          </p:cNvSpPr>
          <p:nvPr>
            <p:ph idx="1"/>
          </p:nvPr>
        </p:nvSpPr>
        <p:spPr/>
        <p:txBody>
          <a:bodyPr/>
          <a:lstStyle/>
          <a:p>
            <a:pPr marL="0" indent="0">
              <a:lnSpc>
                <a:spcPts val="2020"/>
              </a:lnSpc>
              <a:buNone/>
            </a:pPr>
            <a:endParaRPr lang="en-IN" sz="1800" dirty="0">
              <a:effectLst/>
              <a:latin typeface="Calibri" panose="020F0502020204030204" pitchFamily="34" charset="0"/>
              <a:ea typeface="Calibri" panose="020F0502020204030204" pitchFamily="34" charset="0"/>
            </a:endParaRPr>
          </a:p>
          <a:p>
            <a:pPr>
              <a:lnSpc>
                <a:spcPts val="2020"/>
              </a:lnSpc>
              <a:spcAft>
                <a:spcPts val="1640"/>
              </a:spcAft>
            </a:pPr>
            <a:r>
              <a:rPr lang="en-US" sz="1800" dirty="0">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In plants like ferns, spores are formed on the underside of the leaves. These are capable of developing into new plants when they are carried by the wind to other places with suitable conditions for growth</a:t>
            </a:r>
            <a:endParaRPr lang="en-IN" sz="1800" dirty="0">
              <a:effectLst/>
              <a:latin typeface="Calibri" panose="020F0502020204030204" pitchFamily="34" charset="0"/>
              <a:ea typeface="Calibri" panose="020F0502020204030204" pitchFamily="34" charset="0"/>
            </a:endParaRPr>
          </a:p>
          <a:p>
            <a:endParaRPr lang="en-IN" dirty="0"/>
          </a:p>
        </p:txBody>
      </p:sp>
      <p:pic>
        <p:nvPicPr>
          <p:cNvPr id="4" name="Picture 3">
            <a:extLst>
              <a:ext uri="{FF2B5EF4-FFF2-40B4-BE49-F238E27FC236}">
                <a16:creationId xmlns:a16="http://schemas.microsoft.com/office/drawing/2014/main" id="{97F557D7-8B3B-4CDC-8D2E-A8C1F8E4B9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87749"/>
            <a:ext cx="4690730" cy="1967023"/>
          </a:xfrm>
          <a:prstGeom prst="rect">
            <a:avLst/>
          </a:prstGeom>
          <a:noFill/>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94183D76-6EE2-45E2-AB98-CC67A4F9A717}"/>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426175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9468-4F58-429E-B36A-DE3343A4F311}"/>
              </a:ext>
            </a:extLst>
          </p:cNvPr>
          <p:cNvSpPr>
            <a:spLocks noGrp="1"/>
          </p:cNvSpPr>
          <p:nvPr>
            <p:ph type="title"/>
          </p:nvPr>
        </p:nvSpPr>
        <p:spPr/>
        <p:txBody>
          <a:bodyPr/>
          <a:lstStyle/>
          <a:p>
            <a:r>
              <a:rPr lang="en-US" sz="2400" b="1" dirty="0">
                <a:solidFill>
                  <a:srgbClr val="FF0000"/>
                </a:solidFill>
              </a:rPr>
              <a:t>HOME ASSIGNMENTS</a:t>
            </a:r>
            <a:r>
              <a:rPr lang="en-US" dirty="0"/>
              <a:t>.</a:t>
            </a:r>
            <a:endParaRPr lang="en-IN" dirty="0"/>
          </a:p>
        </p:txBody>
      </p:sp>
      <p:sp>
        <p:nvSpPr>
          <p:cNvPr id="3" name="Content Placeholder 2">
            <a:extLst>
              <a:ext uri="{FF2B5EF4-FFF2-40B4-BE49-F238E27FC236}">
                <a16:creationId xmlns:a16="http://schemas.microsoft.com/office/drawing/2014/main" id="{AE4CDAD4-68D5-43FF-B384-05EA42398CA3}"/>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Exercise Short Question No-1 and</a:t>
            </a:r>
            <a:r>
              <a:rPr lang="en-US" sz="1800" spc="-22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Long</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Answer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Question</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No-</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1,9</a:t>
            </a:r>
            <a:endParaRPr lang="en-IN" dirty="0"/>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FFBFBE5B-CF62-4AD8-A2AF-5351F3651D3C}"/>
              </a:ext>
            </a:extLst>
          </p:cNvPr>
          <p:cNvPicPr>
            <a:picLocks noChangeAspect="1" noChangeArrowheads="1"/>
          </p:cNvPicPr>
          <p:nvPr/>
        </p:nvPicPr>
        <p:blipFill>
          <a:blip r:embed="rId2"/>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230901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85CD20B-7E9E-4D13-AE03-146F0293DB95}"/>
              </a:ext>
            </a:extLst>
          </p:cNvPr>
          <p:cNvPicPr>
            <a:picLocks noChangeAspect="1" noChangeArrowheads="1"/>
          </p:cNvPicPr>
          <p:nvPr/>
        </p:nvPicPr>
        <p:blipFill>
          <a:blip r:embed="rId2"/>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111498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6560" y="322136"/>
            <a:ext cx="11546839" cy="3872855"/>
          </a:xfrm>
          <a:prstGeom prst="rect">
            <a:avLst/>
          </a:prstGeom>
        </p:spPr>
        <p:txBody>
          <a:bodyPr vert="horz" wrap="square" lIns="0" tIns="86360" rIns="0" bIns="0" rtlCol="0">
            <a:spAutoFit/>
          </a:bodyPr>
          <a:lstStyle/>
          <a:p>
            <a:pPr marR="293370"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lang="en-US" sz="2400" spc="-10" dirty="0">
              <a:solidFill>
                <a:srgbClr val="FF0000"/>
              </a:solidFill>
              <a:latin typeface="Calibri"/>
              <a:cs typeface="Calibri"/>
            </a:endParaRPr>
          </a:p>
          <a:p>
            <a:pPr marR="293370" algn="ctr">
              <a:spcBef>
                <a:spcPts val="680"/>
              </a:spcBef>
              <a:tabLst>
                <a:tab pos="1414780" algn="l"/>
              </a:tabLst>
            </a:pPr>
            <a:endParaRPr lang="en-US" sz="2400" dirty="0">
              <a:latin typeface="Calibri"/>
              <a:cs typeface="Calibri"/>
            </a:endParaRPr>
          </a:p>
          <a:p>
            <a:pPr marR="293370" algn="ctr">
              <a:spcBef>
                <a:spcPts val="680"/>
              </a:spcBef>
              <a:tabLst>
                <a:tab pos="1414780" algn="l"/>
              </a:tabLst>
            </a:pPr>
            <a:endParaRPr sz="2400" dirty="0">
              <a:latin typeface="Calibri"/>
              <a:cs typeface="Calibri"/>
            </a:endParaRPr>
          </a:p>
          <a:p>
            <a:pPr marL="356870" marR="5080"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0" dirty="0">
                <a:latin typeface="Calibri"/>
                <a:cs typeface="Calibri"/>
              </a:rPr>
              <a:t> </a:t>
            </a:r>
            <a:r>
              <a:rPr sz="2400" dirty="0">
                <a:latin typeface="Calibri"/>
                <a:cs typeface="Calibri"/>
              </a:rPr>
              <a:t>be</a:t>
            </a:r>
            <a:r>
              <a:rPr sz="2400" spc="-5" dirty="0">
                <a:latin typeface="Calibri"/>
                <a:cs typeface="Calibri"/>
              </a:rPr>
              <a:t> </a:t>
            </a:r>
            <a:r>
              <a:rPr sz="2400" dirty="0">
                <a:latin typeface="Calibri"/>
                <a:cs typeface="Calibri"/>
              </a:rPr>
              <a:t>able</a:t>
            </a:r>
            <a:r>
              <a:rPr sz="2400" spc="-5" dirty="0">
                <a:latin typeface="Calibri"/>
                <a:cs typeface="Calibri"/>
              </a:rPr>
              <a:t> </a:t>
            </a:r>
            <a:r>
              <a:rPr sz="2400" spc="-10" dirty="0">
                <a:latin typeface="Calibri"/>
                <a:cs typeface="Calibri"/>
              </a:rPr>
              <a:t>to</a:t>
            </a:r>
            <a:r>
              <a:rPr sz="2400" spc="-30" dirty="0">
                <a:latin typeface="Calibri"/>
                <a:cs typeface="Calibri"/>
              </a:rPr>
              <a:t> </a:t>
            </a:r>
            <a:r>
              <a:rPr sz="2400" spc="-10" dirty="0">
                <a:latin typeface="Calibri"/>
                <a:cs typeface="Calibri"/>
              </a:rPr>
              <a:t>understand</a:t>
            </a:r>
            <a:r>
              <a:rPr sz="2400" spc="-50" dirty="0">
                <a:latin typeface="Calibri"/>
                <a:cs typeface="Calibri"/>
              </a:rPr>
              <a:t> </a:t>
            </a:r>
            <a:r>
              <a:rPr sz="2400" dirty="0">
                <a:latin typeface="Calibri"/>
                <a:cs typeface="Calibri"/>
              </a:rPr>
              <a:t>the</a:t>
            </a:r>
            <a:r>
              <a:rPr sz="2400" spc="-30" dirty="0">
                <a:latin typeface="Calibri"/>
                <a:cs typeface="Calibri"/>
              </a:rPr>
              <a:t> </a:t>
            </a:r>
            <a:r>
              <a:rPr sz="2400" dirty="0">
                <a:latin typeface="Calibri"/>
                <a:cs typeface="Calibri"/>
              </a:rPr>
              <a:t>meaning</a:t>
            </a:r>
            <a:r>
              <a:rPr sz="2400" spc="-40" dirty="0">
                <a:latin typeface="Calibri"/>
                <a:cs typeface="Calibri"/>
              </a:rPr>
              <a:t> </a:t>
            </a:r>
            <a:r>
              <a:rPr sz="2400" spc="-5" dirty="0">
                <a:latin typeface="Calibri"/>
                <a:cs typeface="Calibri"/>
              </a:rPr>
              <a:t>of</a:t>
            </a:r>
            <a:r>
              <a:rPr lang="en-US" sz="2400" spc="5" dirty="0">
                <a:latin typeface="Calibri"/>
                <a:cs typeface="Calibri"/>
              </a:rPr>
              <a:t> life processes</a:t>
            </a:r>
            <a:r>
              <a:rPr sz="2400" spc="-5" dirty="0">
                <a:latin typeface="Calibri"/>
                <a:cs typeface="Calibri"/>
              </a:rPr>
              <a:t>.</a:t>
            </a:r>
            <a:endParaRPr sz="2400" dirty="0">
              <a:latin typeface="Calibri"/>
              <a:cs typeface="Calibri"/>
            </a:endParaRPr>
          </a:p>
          <a:p>
            <a:pPr rtl="0" fontAlgn="base">
              <a:spcBef>
                <a:spcPts val="400"/>
              </a:spcBef>
              <a:spcAft>
                <a:spcPts val="0"/>
              </a:spcAft>
              <a:buFont typeface="Arial" panose="020B0604020202020204" pitchFamily="34" charset="0"/>
              <a:buChar char="•"/>
            </a:pPr>
            <a:r>
              <a:rPr lang="en-US" sz="2400" dirty="0">
                <a:latin typeface="Calibri"/>
                <a:cs typeface="Calibri"/>
              </a:rPr>
              <a:t>     </a:t>
            </a:r>
            <a:r>
              <a:rPr sz="2400" dirty="0">
                <a:latin typeface="Calibri"/>
                <a:cs typeface="Calibri"/>
              </a:rPr>
              <a:t>Student </a:t>
            </a:r>
            <a:r>
              <a:rPr sz="2400" spc="-5" dirty="0">
                <a:latin typeface="Calibri"/>
                <a:cs typeface="Calibri"/>
              </a:rPr>
              <a:t>will </a:t>
            </a:r>
            <a:r>
              <a:rPr sz="2400" dirty="0">
                <a:latin typeface="Calibri"/>
                <a:cs typeface="Calibri"/>
              </a:rPr>
              <a:t>be </a:t>
            </a:r>
            <a:r>
              <a:rPr sz="2400" spc="-10" dirty="0">
                <a:latin typeface="Calibri"/>
                <a:cs typeface="Calibri"/>
              </a:rPr>
              <a:t>familiarized </a:t>
            </a:r>
            <a:r>
              <a:rPr sz="2400" spc="-5" dirty="0">
                <a:latin typeface="Calibri"/>
                <a:cs typeface="Calibri"/>
              </a:rPr>
              <a:t>with </a:t>
            </a:r>
            <a:r>
              <a:rPr sz="2400" dirty="0">
                <a:latin typeface="Calibri"/>
                <a:cs typeface="Calibri"/>
              </a:rPr>
              <a:t>the mechanism </a:t>
            </a:r>
            <a:r>
              <a:rPr sz="2400" spc="-5" dirty="0">
                <a:latin typeface="Calibri"/>
                <a:cs typeface="Calibri"/>
              </a:rPr>
              <a:t>of </a:t>
            </a:r>
            <a:r>
              <a:rPr lang="en-US" sz="2400" i="0" u="none" strike="noStrike" dirty="0">
                <a:effectLst/>
              </a:rPr>
              <a:t>nutrition, respiration,                           transportation, and excretion.</a:t>
            </a:r>
            <a:endParaRPr lang="en-US" sz="2400" b="0" i="0" u="none" strike="noStrike" dirty="0">
              <a:effectLst/>
            </a:endParaRPr>
          </a:p>
          <a:p>
            <a:pPr marL="356870" marR="1407795" indent="-344805">
              <a:spcBef>
                <a:spcPts val="575"/>
              </a:spcBef>
              <a:buFont typeface="Arial MT"/>
              <a:buChar char="•"/>
              <a:tabLst>
                <a:tab pos="356870" algn="l"/>
                <a:tab pos="357505" algn="l"/>
              </a:tabLst>
            </a:pPr>
            <a:r>
              <a:rPr sz="2400" dirty="0">
                <a:latin typeface="Calibri"/>
                <a:cs typeface="Calibri"/>
              </a:rPr>
              <a:t> </a:t>
            </a:r>
            <a:r>
              <a:rPr sz="2400" spc="-5" dirty="0">
                <a:latin typeface="Calibri"/>
                <a:cs typeface="Calibri"/>
              </a:rPr>
              <a:t>They will </a:t>
            </a:r>
            <a:r>
              <a:rPr sz="2400" dirty="0">
                <a:latin typeface="Calibri"/>
                <a:cs typeface="Calibri"/>
              </a:rPr>
              <a:t>be able </a:t>
            </a:r>
            <a:r>
              <a:rPr sz="2400" spc="-10" dirty="0">
                <a:latin typeface="Calibri"/>
                <a:cs typeface="Calibri"/>
              </a:rPr>
              <a:t>to analyze </a:t>
            </a:r>
            <a:r>
              <a:rPr sz="2400" spc="-5" dirty="0">
                <a:latin typeface="Calibri"/>
                <a:cs typeface="Calibri"/>
              </a:rPr>
              <a:t>various </a:t>
            </a:r>
            <a:r>
              <a:rPr sz="2400" dirty="0">
                <a:latin typeface="Calibri"/>
                <a:cs typeface="Calibri"/>
              </a:rPr>
              <a:t>types </a:t>
            </a:r>
            <a:r>
              <a:rPr sz="2400" spc="-5" dirty="0">
                <a:latin typeface="Calibri"/>
                <a:cs typeface="Calibri"/>
              </a:rPr>
              <a:t>of </a:t>
            </a:r>
            <a:r>
              <a:rPr lang="en-US" sz="2400" spc="-5" dirty="0">
                <a:latin typeface="Calibri"/>
                <a:cs typeface="Calibri"/>
              </a:rPr>
              <a:t>nutrition .</a:t>
            </a:r>
            <a:endParaRPr lang="en-US" sz="2400" dirty="0">
              <a:latin typeface="Calibri"/>
              <a:cs typeface="Calibri"/>
            </a:endParaRPr>
          </a:p>
          <a:p>
            <a:pPr marL="356870" marR="835660" indent="-344805">
              <a:spcBef>
                <a:spcPts val="575"/>
              </a:spcBef>
              <a:buFont typeface="Arial MT"/>
              <a:buChar char="•"/>
              <a:tabLst>
                <a:tab pos="424180" algn="l"/>
                <a:tab pos="424815" algn="l"/>
              </a:tabLst>
            </a:pPr>
            <a:r>
              <a:rPr sz="2400" dirty="0"/>
              <a:t>	</a:t>
            </a:r>
            <a:r>
              <a:rPr sz="2400" spc="-5" dirty="0">
                <a:latin typeface="Calibri"/>
                <a:cs typeface="Calibri"/>
              </a:rPr>
              <a:t>Learners will</a:t>
            </a:r>
            <a:r>
              <a:rPr sz="2400" spc="-15" dirty="0">
                <a:latin typeface="Calibri"/>
                <a:cs typeface="Calibri"/>
              </a:rPr>
              <a:t> </a:t>
            </a:r>
            <a:r>
              <a:rPr sz="2400" dirty="0">
                <a:latin typeface="Calibri"/>
                <a:cs typeface="Calibri"/>
              </a:rPr>
              <a:t>be</a:t>
            </a:r>
            <a:r>
              <a:rPr sz="2400" spc="-15" dirty="0">
                <a:latin typeface="Calibri"/>
                <a:cs typeface="Calibri"/>
              </a:rPr>
              <a:t> </a:t>
            </a:r>
            <a:r>
              <a:rPr sz="2400" spc="-5" dirty="0">
                <a:latin typeface="Calibri"/>
                <a:cs typeface="Calibri"/>
              </a:rPr>
              <a:t>sensitized</a:t>
            </a:r>
            <a:r>
              <a:rPr sz="2400" spc="-50" dirty="0">
                <a:latin typeface="Calibri"/>
                <a:cs typeface="Calibri"/>
              </a:rPr>
              <a:t> </a:t>
            </a:r>
            <a:r>
              <a:rPr sz="2400" dirty="0">
                <a:latin typeface="Calibri"/>
                <a:cs typeface="Calibri"/>
              </a:rPr>
              <a:t>about</a:t>
            </a:r>
            <a:r>
              <a:rPr sz="2400" spc="-35" dirty="0">
                <a:latin typeface="Calibri"/>
                <a:cs typeface="Calibri"/>
              </a:rPr>
              <a:t> </a:t>
            </a:r>
            <a:r>
              <a:rPr sz="2400" dirty="0">
                <a:latin typeface="Calibri"/>
                <a:cs typeface="Calibri"/>
              </a:rPr>
              <a:t>the</a:t>
            </a:r>
            <a:r>
              <a:rPr sz="2400" spc="-35" dirty="0">
                <a:latin typeface="Calibri"/>
                <a:cs typeface="Calibri"/>
              </a:rPr>
              <a:t> </a:t>
            </a:r>
            <a:r>
              <a:rPr sz="2400" spc="-10" dirty="0">
                <a:latin typeface="Calibri"/>
                <a:cs typeface="Calibri"/>
              </a:rPr>
              <a:t>difference</a:t>
            </a:r>
            <a:r>
              <a:rPr sz="2400" spc="-35" dirty="0">
                <a:latin typeface="Calibri"/>
                <a:cs typeface="Calibri"/>
              </a:rPr>
              <a:t> </a:t>
            </a:r>
            <a:r>
              <a:rPr sz="2400" spc="-10" dirty="0">
                <a:latin typeface="Calibri"/>
                <a:cs typeface="Calibri"/>
              </a:rPr>
              <a:t>between </a:t>
            </a:r>
            <a:r>
              <a:rPr sz="2400" spc="-530" dirty="0">
                <a:latin typeface="Calibri"/>
                <a:cs typeface="Calibri"/>
              </a:rPr>
              <a:t> </a:t>
            </a:r>
            <a:r>
              <a:rPr lang="en-IN" sz="2400" spc="-5" dirty="0">
                <a:latin typeface="Calibri"/>
                <a:cs typeface="Calibri"/>
              </a:rPr>
              <a:t>prokaryotes and eukaryotes.</a:t>
            </a:r>
            <a:endParaRPr sz="2400" dirty="0">
              <a:latin typeface="Calibri"/>
              <a:cs typeface="Calibri"/>
            </a:endParaRPr>
          </a:p>
        </p:txBody>
      </p:sp>
      <p:pic>
        <p:nvPicPr>
          <p:cNvPr id="4" name="object 4"/>
          <p:cNvPicPr/>
          <p:nvPr/>
        </p:nvPicPr>
        <p:blipFill>
          <a:blip r:embed="rId2" cstate="print"/>
          <a:stretch>
            <a:fillRect/>
          </a:stretch>
        </p:blipFill>
        <p:spPr>
          <a:xfrm>
            <a:off x="838200" y="4288527"/>
            <a:ext cx="2286000" cy="2438399"/>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37CA7E1-5098-49D8-8DFF-44E876FE7698}"/>
              </a:ext>
            </a:extLst>
          </p:cNvPr>
          <p:cNvPicPr>
            <a:picLocks noChangeAspect="1" noChangeArrowheads="1"/>
          </p:cNvPicPr>
          <p:nvPr/>
        </p:nvPicPr>
        <p:blipFill>
          <a:blip r:embed="rId3"/>
          <a:srcRect/>
          <a:stretch>
            <a:fillRect/>
          </a:stretch>
        </p:blipFill>
        <p:spPr bwMode="auto">
          <a:xfrm>
            <a:off x="10215879" y="322136"/>
            <a:ext cx="1752600" cy="1281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6560" y="322136"/>
            <a:ext cx="11546839" cy="4272965"/>
          </a:xfrm>
          <a:prstGeom prst="rect">
            <a:avLst/>
          </a:prstGeom>
        </p:spPr>
        <p:txBody>
          <a:bodyPr vert="horz" wrap="square" lIns="0" tIns="86360" rIns="0" bIns="0" rtlCol="0">
            <a:spAutoFit/>
          </a:bodyPr>
          <a:lstStyle/>
          <a:p>
            <a:pPr marR="293370" algn="ctr">
              <a:spcBef>
                <a:spcPts val="680"/>
              </a:spcBef>
              <a:tabLst>
                <a:tab pos="1414780" algn="l"/>
              </a:tabLst>
            </a:pPr>
            <a:r>
              <a:rPr lang="en-US" sz="2400" spc="-5" dirty="0">
                <a:solidFill>
                  <a:srgbClr val="FF0000"/>
                </a:solidFill>
                <a:latin typeface="Calibri"/>
                <a:cs typeface="Calibri"/>
              </a:rPr>
              <a:t>WARM UP QUESTIONS</a:t>
            </a:r>
            <a:endParaRPr lang="en-US" sz="2400" spc="-10" dirty="0">
              <a:solidFill>
                <a:srgbClr val="FF0000"/>
              </a:solidFill>
              <a:latin typeface="Calibri"/>
              <a:cs typeface="Calibri"/>
            </a:endParaRPr>
          </a:p>
          <a:p>
            <a:pPr marR="293370" algn="ctr">
              <a:spcBef>
                <a:spcPts val="680"/>
              </a:spcBef>
              <a:tabLst>
                <a:tab pos="1414780" algn="l"/>
              </a:tabLst>
            </a:pPr>
            <a:endParaRPr lang="en-US" sz="2400" dirty="0">
              <a:latin typeface="Calibri"/>
              <a:cs typeface="Calibri"/>
            </a:endParaRPr>
          </a:p>
          <a:p>
            <a:pPr marR="293370" algn="ctr">
              <a:spcBef>
                <a:spcPts val="680"/>
              </a:spcBef>
              <a:tabLst>
                <a:tab pos="1414780" algn="l"/>
              </a:tabLst>
            </a:pPr>
            <a:endParaRPr lang="en-IN" sz="2400" dirty="0">
              <a:latin typeface="Calibri"/>
              <a:cs typeface="Calibri"/>
            </a:endParaRPr>
          </a:p>
          <a:p>
            <a:pPr marL="356870" marR="5080" indent="-344805">
              <a:spcBef>
                <a:spcPts val="580"/>
              </a:spcBef>
              <a:buFont typeface="Arial MT"/>
              <a:buChar char="•"/>
              <a:tabLst>
                <a:tab pos="356870" algn="l"/>
                <a:tab pos="357505" algn="l"/>
              </a:tabLst>
            </a:pPr>
            <a:endParaRPr lang="en-US" sz="2400" dirty="0">
              <a:latin typeface="Calibri"/>
              <a:cs typeface="Calibri"/>
            </a:endParaRPr>
          </a:p>
          <a:p>
            <a:pPr marL="342900" lvl="0" indent="-342900">
              <a:spcBef>
                <a:spcPts val="5"/>
              </a:spcBef>
              <a:spcAft>
                <a:spcPts val="0"/>
              </a:spcAft>
              <a:buClr>
                <a:srgbClr val="333333"/>
              </a:buClr>
              <a:buSzPts val="1200"/>
              <a:buFont typeface="Symbol" panose="05050102010706020507" pitchFamily="18" charset="2"/>
              <a:buChar char=""/>
              <a:tabLst>
                <a:tab pos="527050" algn="l"/>
                <a:tab pos="527685" algn="l"/>
              </a:tabLst>
            </a:pPr>
            <a:r>
              <a:rPr lang="en-US" sz="2400" spc="-5" dirty="0">
                <a:solidFill>
                  <a:srgbClr val="333333"/>
                </a:solidFill>
                <a:effectLst/>
                <a:latin typeface="Calibri" panose="020F0502020204030204" pitchFamily="34" charset="0"/>
                <a:ea typeface="Symbol" panose="05050102010706020507" pitchFamily="18" charset="2"/>
                <a:cs typeface="Symbol" panose="05050102010706020507" pitchFamily="18" charset="2"/>
              </a:rPr>
              <a:t>Define</a:t>
            </a:r>
            <a:r>
              <a:rPr lang="en-US" sz="2400" spc="-5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living</a:t>
            </a:r>
            <a:r>
              <a:rPr lang="en-US" sz="2400" spc="-6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and</a:t>
            </a:r>
            <a:r>
              <a:rPr lang="en-US" sz="2400" spc="-6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nonliving.</a:t>
            </a:r>
          </a:p>
          <a:p>
            <a:pPr marL="342900" lvl="0" indent="-342900">
              <a:spcBef>
                <a:spcPts val="5"/>
              </a:spcBef>
              <a:spcAft>
                <a:spcPts val="0"/>
              </a:spcAft>
              <a:buClr>
                <a:srgbClr val="333333"/>
              </a:buClr>
              <a:buSzPts val="1200"/>
              <a:buFont typeface="Symbol" panose="05050102010706020507" pitchFamily="18" charset="2"/>
              <a:buChar char=""/>
              <a:tabLst>
                <a:tab pos="527050" algn="l"/>
                <a:tab pos="527685" algn="l"/>
              </a:tabLst>
            </a:pPr>
            <a:endParaRPr lang="en-IN" sz="2400" dirty="0">
              <a:effectLst/>
              <a:latin typeface="Calibri" panose="020F0502020204030204" pitchFamily="34" charset="0"/>
              <a:ea typeface="Symbol" panose="05050102010706020507" pitchFamily="18" charset="2"/>
              <a:cs typeface="Symbol" panose="05050102010706020507" pitchFamily="18" charset="2"/>
            </a:endParaRPr>
          </a:p>
          <a:p>
            <a:pPr marL="342900" lvl="0" indent="-342900">
              <a:lnSpc>
                <a:spcPts val="1520"/>
              </a:lnSpc>
              <a:spcBef>
                <a:spcPts val="10"/>
              </a:spcBef>
              <a:spcAft>
                <a:spcPts val="0"/>
              </a:spcAft>
              <a:buClr>
                <a:srgbClr val="333333"/>
              </a:buClr>
              <a:buSzPts val="1200"/>
              <a:buFont typeface="Symbol" panose="05050102010706020507" pitchFamily="18" charset="2"/>
              <a:buChar char=""/>
              <a:tabLst>
                <a:tab pos="527050" algn="l"/>
                <a:tab pos="527685" algn="l"/>
              </a:tabLst>
            </a:pP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Categorize</a:t>
            </a:r>
            <a:r>
              <a:rPr lang="en-US" sz="2400" spc="-3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the</a:t>
            </a:r>
            <a:r>
              <a:rPr lang="en-US" sz="2400" spc="-4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single</a:t>
            </a:r>
            <a:r>
              <a:rPr lang="en-US" sz="2400" spc="-1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celled and</a:t>
            </a:r>
            <a:r>
              <a:rPr lang="en-US" sz="2400" spc="-2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multi-celled</a:t>
            </a:r>
            <a:r>
              <a:rPr lang="en-US" sz="2400" spc="-2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organisms.</a:t>
            </a:r>
          </a:p>
          <a:p>
            <a:pPr marL="342900" lvl="0" indent="-342900">
              <a:lnSpc>
                <a:spcPts val="1520"/>
              </a:lnSpc>
              <a:spcBef>
                <a:spcPts val="10"/>
              </a:spcBef>
              <a:spcAft>
                <a:spcPts val="0"/>
              </a:spcAft>
              <a:buClr>
                <a:srgbClr val="333333"/>
              </a:buClr>
              <a:buSzPts val="1200"/>
              <a:buFont typeface="Symbol" panose="05050102010706020507" pitchFamily="18" charset="2"/>
              <a:buChar char=""/>
              <a:tabLst>
                <a:tab pos="527050" algn="l"/>
                <a:tab pos="527685" algn="l"/>
              </a:tabLst>
            </a:pPr>
            <a:endParaRPr lang="en-IN" sz="2400" dirty="0">
              <a:effectLst/>
              <a:latin typeface="Calibri" panose="020F0502020204030204" pitchFamily="34" charset="0"/>
              <a:ea typeface="Symbol" panose="05050102010706020507" pitchFamily="18" charset="2"/>
              <a:cs typeface="Symbol" panose="05050102010706020507" pitchFamily="18" charset="2"/>
            </a:endParaRPr>
          </a:p>
          <a:p>
            <a:pPr marL="342900" lvl="0" indent="-342900">
              <a:lnSpc>
                <a:spcPts val="1520"/>
              </a:lnSpc>
              <a:spcBef>
                <a:spcPts val="510"/>
              </a:spcBef>
              <a:spcAft>
                <a:spcPts val="0"/>
              </a:spcAft>
              <a:buClr>
                <a:srgbClr val="333333"/>
              </a:buClr>
              <a:buSzPts val="1200"/>
              <a:buFont typeface="Symbol" panose="05050102010706020507" pitchFamily="18" charset="2"/>
              <a:buChar char=""/>
              <a:tabLst>
                <a:tab pos="527050" algn="l"/>
                <a:tab pos="527685" algn="l"/>
              </a:tabLst>
            </a:pP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Identify</a:t>
            </a:r>
            <a:r>
              <a:rPr lang="en-US" sz="2400" spc="5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the</a:t>
            </a:r>
            <a:r>
              <a:rPr lang="en-US" sz="2400" spc="5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single</a:t>
            </a:r>
            <a:r>
              <a:rPr lang="en-US" sz="2400" spc="-2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celled,</a:t>
            </a:r>
            <a:r>
              <a:rPr lang="en-US" sz="2400" spc="-30"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multi-celled</a:t>
            </a:r>
            <a:r>
              <a:rPr lang="en-US" sz="2400" spc="-5" dirty="0">
                <a:solidFill>
                  <a:srgbClr val="333333"/>
                </a:solidFill>
                <a:effectLst/>
                <a:latin typeface="Calibri" panose="020F0502020204030204" pitchFamily="34" charset="0"/>
                <a:ea typeface="Symbol" panose="05050102010706020507" pitchFamily="18" charset="2"/>
                <a:cs typeface="Symbol" panose="05050102010706020507" pitchFamily="18" charset="2"/>
              </a:rPr>
              <a:t> </a:t>
            </a:r>
            <a:r>
              <a:rPr lang="en-US" sz="2400" dirty="0">
                <a:solidFill>
                  <a:srgbClr val="333333"/>
                </a:solidFill>
                <a:effectLst/>
                <a:latin typeface="Calibri" panose="020F0502020204030204" pitchFamily="34" charset="0"/>
                <a:ea typeface="Symbol" panose="05050102010706020507" pitchFamily="18" charset="2"/>
                <a:cs typeface="Symbol" panose="05050102010706020507" pitchFamily="18" charset="2"/>
              </a:rPr>
              <a:t>organisms.</a:t>
            </a:r>
          </a:p>
          <a:p>
            <a:pPr marL="342900" lvl="0" indent="-342900">
              <a:lnSpc>
                <a:spcPts val="1520"/>
              </a:lnSpc>
              <a:spcBef>
                <a:spcPts val="510"/>
              </a:spcBef>
              <a:spcAft>
                <a:spcPts val="0"/>
              </a:spcAft>
              <a:buClr>
                <a:srgbClr val="333333"/>
              </a:buClr>
              <a:buSzPts val="1200"/>
              <a:buFont typeface="Symbol" panose="05050102010706020507" pitchFamily="18" charset="2"/>
              <a:buChar char=""/>
              <a:tabLst>
                <a:tab pos="527050" algn="l"/>
                <a:tab pos="527685" algn="l"/>
              </a:tabLst>
            </a:pPr>
            <a:endParaRPr lang="en-IN" sz="2400" dirty="0">
              <a:effectLst/>
              <a:latin typeface="Calibri" panose="020F0502020204030204" pitchFamily="34" charset="0"/>
              <a:ea typeface="Symbol" panose="05050102010706020507" pitchFamily="18" charset="2"/>
              <a:cs typeface="Symbol" panose="05050102010706020507" pitchFamily="18" charset="2"/>
            </a:endParaRPr>
          </a:p>
          <a:p>
            <a:pPr marL="285750" indent="-285750">
              <a:buFont typeface="Arial" panose="020B0604020202020204" pitchFamily="34" charset="0"/>
              <a:buChar char="•"/>
            </a:pPr>
            <a:r>
              <a:rPr lang="en-US" sz="2400" dirty="0">
                <a:solidFill>
                  <a:srgbClr val="333333"/>
                </a:solidFill>
                <a:effectLst/>
                <a:latin typeface="Calibri" panose="020F0502020204030204" pitchFamily="34" charset="0"/>
                <a:ea typeface="Calibri" panose="020F0502020204030204" pitchFamily="34" charset="0"/>
              </a:rPr>
              <a:t> list</a:t>
            </a:r>
            <a:r>
              <a:rPr lang="en-US" sz="2400" spc="-40"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the</a:t>
            </a:r>
            <a:r>
              <a:rPr lang="en-US" sz="2400" spc="-45"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categories of </a:t>
            </a:r>
            <a:r>
              <a:rPr lang="en-US" sz="2400" spc="-30"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living</a:t>
            </a:r>
            <a:r>
              <a:rPr lang="en-US" sz="2400" spc="-15"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and</a:t>
            </a:r>
            <a:r>
              <a:rPr lang="en-US" sz="2400" spc="-30"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non-living</a:t>
            </a:r>
            <a:r>
              <a:rPr lang="en-US" sz="2400" spc="5" dirty="0">
                <a:solidFill>
                  <a:srgbClr val="333333"/>
                </a:solidFill>
                <a:effectLst/>
                <a:latin typeface="Calibri" panose="020F0502020204030204" pitchFamily="34" charset="0"/>
                <a:ea typeface="Calibri" panose="020F0502020204030204" pitchFamily="34" charset="0"/>
              </a:rPr>
              <a:t> </a:t>
            </a:r>
            <a:r>
              <a:rPr lang="en-US" sz="2400" dirty="0">
                <a:solidFill>
                  <a:srgbClr val="333333"/>
                </a:solidFill>
                <a:effectLst/>
                <a:latin typeface="Calibri" panose="020F0502020204030204" pitchFamily="34" charset="0"/>
                <a:ea typeface="Calibri" panose="020F0502020204030204" pitchFamily="34" charset="0"/>
              </a:rPr>
              <a:t>organisms.</a:t>
            </a:r>
            <a:endParaRPr lang="en-US" sz="2400" b="0" i="0" u="none" strike="noStrike" dirty="0">
              <a:effectLst/>
            </a:endParaRPr>
          </a:p>
          <a:p>
            <a:pPr marL="12065" marR="1407795">
              <a:spcBef>
                <a:spcPts val="575"/>
              </a:spcBef>
              <a:tabLst>
                <a:tab pos="356870" algn="l"/>
                <a:tab pos="357505" algn="l"/>
              </a:tabLst>
            </a:pPr>
            <a:endParaRPr lang="en-US" sz="2400" dirty="0">
              <a:latin typeface="Calibri"/>
              <a:cs typeface="Calibri"/>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37CA7E1-5098-49D8-8DFF-44E876FE7698}"/>
              </a:ext>
            </a:extLst>
          </p:cNvPr>
          <p:cNvPicPr>
            <a:picLocks noChangeAspect="1" noChangeArrowheads="1"/>
          </p:cNvPicPr>
          <p:nvPr/>
        </p:nvPicPr>
        <p:blipFill>
          <a:blip r:embed="rId2"/>
          <a:srcRect/>
          <a:stretch>
            <a:fillRect/>
          </a:stretch>
        </p:blipFill>
        <p:spPr bwMode="auto">
          <a:xfrm>
            <a:off x="10093960" y="147320"/>
            <a:ext cx="1752600" cy="1281113"/>
          </a:xfrm>
          <a:prstGeom prst="rect">
            <a:avLst/>
          </a:prstGeom>
          <a:noFill/>
          <a:ln w="9525">
            <a:noFill/>
            <a:miter lim="800000"/>
            <a:headEnd/>
            <a:tailEnd/>
          </a:ln>
        </p:spPr>
      </p:pic>
    </p:spTree>
    <p:extLst>
      <p:ext uri="{BB962C8B-B14F-4D97-AF65-F5344CB8AC3E}">
        <p14:creationId xmlns:p14="http://schemas.microsoft.com/office/powerpoint/2010/main" val="371089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9DDC-47FF-4D4B-80E3-D61E76ED8E3A}"/>
              </a:ext>
            </a:extLst>
          </p:cNvPr>
          <p:cNvSpPr>
            <a:spLocks noGrp="1"/>
          </p:cNvSpPr>
          <p:nvPr>
            <p:ph type="title"/>
          </p:nvPr>
        </p:nvSpPr>
        <p:spPr/>
        <p:txBody>
          <a:bodyPr/>
          <a:lstStyle/>
          <a:p>
            <a:r>
              <a:rPr lang="en-US" sz="2400" b="1" cap="all" spc="75"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INTRODUCTION-</a:t>
            </a:r>
            <a:br>
              <a:rPr lang="en-IN" sz="4400" dirty="0">
                <a:solidFill>
                  <a:srgbClr val="FF0000"/>
                </a:solidFill>
                <a:effectLst/>
                <a:latin typeface="Calibri" panose="020F0502020204030204" pitchFamily="34" charset="0"/>
                <a:ea typeface="Calibri" panose="020F0502020204030204" pitchFamily="34" charset="0"/>
              </a:rPr>
            </a:br>
            <a:endParaRPr lang="en-IN" dirty="0">
              <a:solidFill>
                <a:srgbClr val="FF0000"/>
              </a:solidFill>
            </a:endParaRPr>
          </a:p>
        </p:txBody>
      </p:sp>
      <p:sp>
        <p:nvSpPr>
          <p:cNvPr id="3" name="Content Placeholder 2">
            <a:extLst>
              <a:ext uri="{FF2B5EF4-FFF2-40B4-BE49-F238E27FC236}">
                <a16:creationId xmlns:a16="http://schemas.microsoft.com/office/drawing/2014/main" id="{D0AEF686-C277-4A0E-B381-5F786A18DDBB}"/>
              </a:ext>
            </a:extLst>
          </p:cNvPr>
          <p:cNvSpPr>
            <a:spLocks noGrp="1"/>
          </p:cNvSpPr>
          <p:nvPr>
            <p:ph idx="1"/>
          </p:nvPr>
        </p:nvSpPr>
        <p:spPr/>
        <p:txBody>
          <a:bodyPr/>
          <a:lstStyle/>
          <a:p>
            <a:pPr marR="226060">
              <a:lnSpc>
                <a:spcPct val="97000"/>
              </a:lnSpc>
            </a:pPr>
            <a:r>
              <a:rPr lang="en-US" sz="1800" spc="-5" dirty="0">
                <a:solidFill>
                  <a:srgbClr val="000000"/>
                </a:solidFill>
                <a:effectLst/>
                <a:latin typeface="Times New Roman" panose="02020603050405020304" pitchFamily="18" charset="0"/>
                <a:ea typeface="Times New Roman" panose="02020603050405020304" pitchFamily="18" charset="0"/>
              </a:rPr>
              <a:t>Re</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18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9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an</a:t>
            </a:r>
            <a:r>
              <a:rPr lang="en-US" sz="1800" spc="17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eg</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al</a:t>
            </a:r>
            <a:r>
              <a:rPr lang="en-US" sz="1800" spc="155" dirty="0">
                <a:solidFill>
                  <a:srgbClr val="000000"/>
                </a:solidFill>
                <a:effectLst/>
                <a:latin typeface="Times New Roman" panose="02020603050405020304" pitchFamily="18" charset="0"/>
                <a:ea typeface="Times New Roman" panose="02020603050405020304" pitchFamily="18" charset="0"/>
              </a:rPr>
              <a:t> </a:t>
            </a:r>
            <a:r>
              <a:rPr lang="en-US" sz="1800" spc="-35" dirty="0">
                <a:solidFill>
                  <a:srgbClr val="000000"/>
                </a:solidFill>
                <a:effectLst/>
                <a:latin typeface="Times New Roman" panose="02020603050405020304" pitchFamily="18" charset="0"/>
                <a:ea typeface="Times New Roman" panose="02020603050405020304" pitchFamily="18" charset="0"/>
              </a:rPr>
              <a:t>f</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u</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200"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f</a:t>
            </a:r>
            <a:r>
              <a:rPr lang="en-US" sz="1800" spc="16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l</a:t>
            </a:r>
            <a:r>
              <a:rPr lang="en-US" sz="1800" spc="15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200" dirty="0">
                <a:solidFill>
                  <a:srgbClr val="000000"/>
                </a:solidFill>
                <a:effectLst/>
                <a:latin typeface="Times New Roman" panose="02020603050405020304" pitchFamily="18" charset="0"/>
                <a:ea typeface="Times New Roman" panose="02020603050405020304" pitchFamily="18" charset="0"/>
              </a:rPr>
              <a:t> </a:t>
            </a:r>
            <a:r>
              <a:rPr lang="en-US" sz="1800" spc="-15"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215" dirty="0">
                <a:solidFill>
                  <a:srgbClr val="000000"/>
                </a:solidFill>
                <a:effectLst/>
                <a:latin typeface="Times New Roman" panose="02020603050405020304" pitchFamily="18" charset="0"/>
                <a:ea typeface="Times New Roman" panose="02020603050405020304" pitchFamily="18" charset="0"/>
              </a:rPr>
              <a:t> </a:t>
            </a:r>
            <a:r>
              <a:rPr lang="en-US" sz="1800" spc="10" dirty="0">
                <a:solidFill>
                  <a:srgbClr val="000000"/>
                </a:solidFill>
                <a:effectLst/>
                <a:latin typeface="Times New Roman" panose="02020603050405020304" pitchFamily="18" charset="0"/>
                <a:ea typeface="Times New Roman" panose="02020603050405020304" pitchFamily="18" charset="0"/>
              </a:rPr>
              <a:t>T</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19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90" dirty="0">
                <a:solidFill>
                  <a:srgbClr val="000000"/>
                </a:solidFill>
                <a:effectLst/>
                <a:latin typeface="Times New Roman" panose="02020603050405020304" pitchFamily="18" charset="0"/>
                <a:ea typeface="Times New Roman" panose="02020603050405020304" pitchFamily="18" charset="0"/>
              </a:rPr>
              <a:t> </a:t>
            </a:r>
            <a:r>
              <a:rPr lang="en-US" sz="1800" spc="-15" dirty="0">
                <a:solidFill>
                  <a:srgbClr val="000000"/>
                </a:solidFill>
                <a:effectLst/>
                <a:latin typeface="Times New Roman" panose="02020603050405020304" pitchFamily="18" charset="0"/>
                <a:ea typeface="Times New Roman" panose="02020603050405020304" pitchFamily="18" charset="0"/>
              </a:rPr>
              <a:t>b</a:t>
            </a:r>
            <a:r>
              <a:rPr lang="en-US" sz="1800" dirty="0">
                <a:solidFill>
                  <a:srgbClr val="000000"/>
                </a:solidFill>
                <a:effectLst/>
                <a:latin typeface="Times New Roman" panose="02020603050405020304" pitchFamily="18" charset="0"/>
                <a:ea typeface="Times New Roman" panose="02020603050405020304" pitchFamily="18" charset="0"/>
              </a:rPr>
              <a:t>y</a:t>
            </a:r>
            <a:r>
              <a:rPr lang="en-US" sz="1800" spc="15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w</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ch</a:t>
            </a:r>
            <a:r>
              <a:rPr lang="en-US" sz="1800" spc="15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175" dirty="0">
                <a:solidFill>
                  <a:srgbClr val="000000"/>
                </a:solidFill>
                <a:effectLst/>
                <a:latin typeface="Times New Roman" panose="02020603050405020304" pitchFamily="18" charset="0"/>
                <a:ea typeface="Times New Roman" panose="02020603050405020304" pitchFamily="18" charset="0"/>
              </a:rPr>
              <a:t> </a:t>
            </a:r>
            <a:r>
              <a:rPr lang="en-US" sz="1800" spc="-35" dirty="0">
                <a:solidFill>
                  <a:srgbClr val="000000"/>
                </a:solidFill>
                <a:effectLst/>
                <a:latin typeface="Times New Roman" panose="02020603050405020304" pitchFamily="18" charset="0"/>
                <a:ea typeface="Times New Roman" panose="02020603050405020304" pitchFamily="18" charset="0"/>
              </a:rPr>
              <a:t>l</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v</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175"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 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duces </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5"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wn</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ke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 c</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dirty="0">
                <a:solidFill>
                  <a:srgbClr val="000000"/>
                </a:solidFill>
                <a:effectLst/>
                <a:latin typeface="Times New Roman" panose="02020603050405020304" pitchFamily="18" charset="0"/>
                <a:ea typeface="Times New Roman" panose="02020603050405020304" pitchFamily="18" charset="0"/>
              </a:rPr>
              <a:t>d</a:t>
            </a:r>
            <a:r>
              <a:rPr lang="en-US" sz="1800" spc="5" dirty="0">
                <a:solidFill>
                  <a:srgbClr val="000000"/>
                </a:solidFill>
                <a:effectLst/>
                <a:latin typeface="Times New Roman" panose="02020603050405020304" pitchFamily="18" charset="0"/>
                <a:ea typeface="Times New Roman" panose="02020603050405020304" pitchFamily="18" charset="0"/>
              </a:rPr>
              <a:t> </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1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a:t>
            </a:r>
            <a:endParaRPr lang="en-IN" sz="1800" dirty="0">
              <a:effectLst/>
              <a:latin typeface="Calibri" panose="020F0502020204030204" pitchFamily="34" charset="0"/>
              <a:ea typeface="Calibri" panose="020F0502020204030204" pitchFamily="34" charset="0"/>
            </a:endParaRPr>
          </a:p>
          <a:p>
            <a:endParaRPr lang="en-IN" dirty="0"/>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7C368FC4-F0DE-4C75-B6EB-1444DD6C153D}"/>
              </a:ext>
            </a:extLst>
          </p:cNvPr>
          <p:cNvPicPr>
            <a:picLocks noChangeAspect="1" noChangeArrowheads="1"/>
          </p:cNvPicPr>
          <p:nvPr/>
        </p:nvPicPr>
        <p:blipFill>
          <a:blip r:embed="rId2"/>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359629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870-F59D-4A65-88F3-CF506F0AE8DD}"/>
              </a:ext>
            </a:extLst>
          </p:cNvPr>
          <p:cNvSpPr>
            <a:spLocks noGrp="1"/>
          </p:cNvSpPr>
          <p:nvPr>
            <p:ph type="title"/>
          </p:nvPr>
        </p:nvSpPr>
        <p:spPr/>
        <p:txBody>
          <a:bodyPr>
            <a:normAutofit/>
          </a:bodyPr>
          <a:lstStyle/>
          <a:p>
            <a:r>
              <a:rPr lang="en-US" sz="2400" b="1" spc="-5" dirty="0">
                <a:solidFill>
                  <a:srgbClr val="FF0000"/>
                </a:solidFill>
                <a:effectLst/>
                <a:latin typeface="Times New Roman" panose="02020603050405020304" pitchFamily="18" charset="0"/>
                <a:ea typeface="Times New Roman" panose="02020603050405020304" pitchFamily="18" charset="0"/>
              </a:rPr>
              <a:t>I</a:t>
            </a:r>
            <a:r>
              <a:rPr lang="en-US" sz="2400" b="1" spc="-10" dirty="0">
                <a:solidFill>
                  <a:srgbClr val="FF0000"/>
                </a:solidFill>
                <a:effectLst/>
                <a:latin typeface="Times New Roman" panose="02020603050405020304" pitchFamily="18" charset="0"/>
                <a:ea typeface="Times New Roman" panose="02020603050405020304" pitchFamily="18" charset="0"/>
              </a:rPr>
              <a:t>M</a:t>
            </a:r>
            <a:r>
              <a:rPr lang="en-US" sz="2400" b="1" spc="5" dirty="0">
                <a:solidFill>
                  <a:srgbClr val="FF0000"/>
                </a:solidFill>
                <a:effectLst/>
                <a:latin typeface="Times New Roman" panose="02020603050405020304" pitchFamily="18" charset="0"/>
                <a:ea typeface="Times New Roman" panose="02020603050405020304" pitchFamily="18" charset="0"/>
              </a:rPr>
              <a:t>P</a:t>
            </a:r>
            <a:r>
              <a:rPr lang="en-US" sz="2400" b="1" dirty="0">
                <a:solidFill>
                  <a:srgbClr val="FF0000"/>
                </a:solidFill>
                <a:effectLst/>
                <a:latin typeface="Times New Roman" panose="02020603050405020304" pitchFamily="18" charset="0"/>
                <a:ea typeface="Times New Roman" panose="02020603050405020304" pitchFamily="18" charset="0"/>
              </a:rPr>
              <a:t>O</a:t>
            </a:r>
            <a:r>
              <a:rPr lang="en-US" sz="2400" b="1" spc="-5" dirty="0">
                <a:solidFill>
                  <a:srgbClr val="FF0000"/>
                </a:solidFill>
                <a:effectLst/>
                <a:latin typeface="Times New Roman" panose="02020603050405020304" pitchFamily="18" charset="0"/>
                <a:ea typeface="Times New Roman" panose="02020603050405020304" pitchFamily="18" charset="0"/>
              </a:rPr>
              <a:t>R</a:t>
            </a:r>
            <a:r>
              <a:rPr lang="en-US" sz="2400" b="1" spc="5" dirty="0">
                <a:solidFill>
                  <a:srgbClr val="FF0000"/>
                </a:solidFill>
                <a:effectLst/>
                <a:latin typeface="Times New Roman" panose="02020603050405020304" pitchFamily="18" charset="0"/>
                <a:ea typeface="Times New Roman" panose="02020603050405020304" pitchFamily="18" charset="0"/>
              </a:rPr>
              <a:t>T</a:t>
            </a:r>
            <a:r>
              <a:rPr lang="en-US" sz="2400" b="1" dirty="0">
                <a:solidFill>
                  <a:srgbClr val="FF0000"/>
                </a:solidFill>
                <a:effectLst/>
                <a:latin typeface="Times New Roman" panose="02020603050405020304" pitchFamily="18" charset="0"/>
                <a:ea typeface="Times New Roman" panose="02020603050405020304" pitchFamily="18" charset="0"/>
              </a:rPr>
              <a:t>AN</a:t>
            </a:r>
            <a:r>
              <a:rPr lang="en-US" sz="2400" b="1" spc="-10" dirty="0">
                <a:solidFill>
                  <a:srgbClr val="FF0000"/>
                </a:solidFill>
                <a:effectLst/>
                <a:latin typeface="Times New Roman" panose="02020603050405020304" pitchFamily="18" charset="0"/>
                <a:ea typeface="Times New Roman" panose="02020603050405020304" pitchFamily="18" charset="0"/>
              </a:rPr>
              <a:t>C</a:t>
            </a:r>
            <a:r>
              <a:rPr lang="en-US" sz="2400" b="1" dirty="0">
                <a:solidFill>
                  <a:srgbClr val="FF0000"/>
                </a:solidFill>
                <a:effectLst/>
                <a:latin typeface="Times New Roman" panose="02020603050405020304" pitchFamily="18" charset="0"/>
                <a:ea typeface="Times New Roman" panose="02020603050405020304" pitchFamily="18" charset="0"/>
              </a:rPr>
              <a:t>E OF</a:t>
            </a:r>
            <a:r>
              <a:rPr lang="en-US" sz="2400" b="1" spc="5" dirty="0">
                <a:solidFill>
                  <a:srgbClr val="FF0000"/>
                </a:solidFill>
                <a:effectLst/>
                <a:latin typeface="Times New Roman" panose="02020603050405020304" pitchFamily="18" charset="0"/>
                <a:ea typeface="Times New Roman" panose="02020603050405020304" pitchFamily="18" charset="0"/>
              </a:rPr>
              <a:t> </a:t>
            </a:r>
            <a:r>
              <a:rPr lang="en-US" sz="2400" b="1" spc="-5" dirty="0">
                <a:solidFill>
                  <a:srgbClr val="FF0000"/>
                </a:solidFill>
                <a:effectLst/>
                <a:latin typeface="Times New Roman" panose="02020603050405020304" pitchFamily="18" charset="0"/>
                <a:ea typeface="Times New Roman" panose="02020603050405020304" pitchFamily="18" charset="0"/>
              </a:rPr>
              <a:t>RE</a:t>
            </a:r>
            <a:r>
              <a:rPr lang="en-US" sz="2400" b="1" spc="5" dirty="0">
                <a:solidFill>
                  <a:srgbClr val="FF0000"/>
                </a:solidFill>
                <a:effectLst/>
                <a:latin typeface="Times New Roman" panose="02020603050405020304" pitchFamily="18" charset="0"/>
                <a:ea typeface="Times New Roman" panose="02020603050405020304" pitchFamily="18" charset="0"/>
              </a:rPr>
              <a:t>P</a:t>
            </a:r>
            <a:r>
              <a:rPr lang="en-US" sz="2400" b="1" dirty="0">
                <a:solidFill>
                  <a:srgbClr val="FF0000"/>
                </a:solidFill>
                <a:effectLst/>
                <a:latin typeface="Times New Roman" panose="02020603050405020304" pitchFamily="18" charset="0"/>
                <a:ea typeface="Times New Roman" panose="02020603050405020304" pitchFamily="18" charset="0"/>
              </a:rPr>
              <a:t>R</a:t>
            </a:r>
            <a:r>
              <a:rPr lang="en-US" sz="2400" b="1" spc="-5" dirty="0">
                <a:solidFill>
                  <a:srgbClr val="FF0000"/>
                </a:solidFill>
                <a:effectLst/>
                <a:latin typeface="Times New Roman" panose="02020603050405020304" pitchFamily="18" charset="0"/>
                <a:ea typeface="Times New Roman" panose="02020603050405020304" pitchFamily="18" charset="0"/>
              </a:rPr>
              <a:t>O</a:t>
            </a:r>
            <a:r>
              <a:rPr lang="en-US" sz="2400" b="1" dirty="0">
                <a:solidFill>
                  <a:srgbClr val="FF0000"/>
                </a:solidFill>
                <a:effectLst/>
                <a:latin typeface="Times New Roman" panose="02020603050405020304" pitchFamily="18" charset="0"/>
                <a:ea typeface="Times New Roman" panose="02020603050405020304" pitchFamily="18" charset="0"/>
              </a:rPr>
              <a:t>DU</a:t>
            </a:r>
            <a:r>
              <a:rPr lang="en-US" sz="2400" b="1" spc="-5" dirty="0">
                <a:solidFill>
                  <a:srgbClr val="FF0000"/>
                </a:solidFill>
                <a:effectLst/>
                <a:latin typeface="Times New Roman" panose="02020603050405020304" pitchFamily="18" charset="0"/>
                <a:ea typeface="Times New Roman" panose="02020603050405020304" pitchFamily="18" charset="0"/>
              </a:rPr>
              <a:t>C</a:t>
            </a:r>
            <a:r>
              <a:rPr lang="en-US" sz="2400" b="1" spc="5" dirty="0">
                <a:solidFill>
                  <a:srgbClr val="FF0000"/>
                </a:solidFill>
                <a:effectLst/>
                <a:latin typeface="Times New Roman" panose="02020603050405020304" pitchFamily="18" charset="0"/>
                <a:ea typeface="Times New Roman" panose="02020603050405020304" pitchFamily="18" charset="0"/>
              </a:rPr>
              <a:t>T</a:t>
            </a:r>
            <a:r>
              <a:rPr lang="en-US" sz="2400" b="1" spc="-5" dirty="0">
                <a:solidFill>
                  <a:srgbClr val="FF0000"/>
                </a:solidFill>
                <a:effectLst/>
                <a:latin typeface="Times New Roman" panose="02020603050405020304" pitchFamily="18" charset="0"/>
                <a:ea typeface="Times New Roman" panose="02020603050405020304" pitchFamily="18" charset="0"/>
              </a:rPr>
              <a:t>I</a:t>
            </a:r>
            <a:r>
              <a:rPr lang="en-US" sz="2400" b="1" dirty="0">
                <a:solidFill>
                  <a:srgbClr val="FF0000"/>
                </a:solidFill>
                <a:effectLst/>
                <a:latin typeface="Times New Roman" panose="02020603050405020304" pitchFamily="18" charset="0"/>
                <a:ea typeface="Times New Roman" panose="02020603050405020304" pitchFamily="18" charset="0"/>
              </a:rPr>
              <a:t>O</a:t>
            </a:r>
            <a:r>
              <a:rPr lang="en-US" sz="2400" b="1" spc="-5" dirty="0">
                <a:solidFill>
                  <a:srgbClr val="FF0000"/>
                </a:solidFill>
                <a:effectLst/>
                <a:latin typeface="Times New Roman" panose="02020603050405020304" pitchFamily="18" charset="0"/>
                <a:ea typeface="Times New Roman" panose="02020603050405020304" pitchFamily="18" charset="0"/>
              </a:rPr>
              <a:t>N</a:t>
            </a:r>
            <a:r>
              <a:rPr lang="en-US" sz="2400" b="1" dirty="0">
                <a:solidFill>
                  <a:srgbClr val="FF0000"/>
                </a:solidFill>
                <a:effectLst/>
                <a:latin typeface="Times New Roman" panose="02020603050405020304" pitchFamily="18" charset="0"/>
                <a:ea typeface="Times New Roman" panose="02020603050405020304" pitchFamily="18" charset="0"/>
              </a:rPr>
              <a:t>:</a:t>
            </a:r>
            <a:br>
              <a:rPr lang="en-IN" sz="2400" dirty="0">
                <a:solidFill>
                  <a:srgbClr val="FF0000"/>
                </a:solidFill>
                <a:effectLst/>
                <a:latin typeface="Calibri" panose="020F0502020204030204" pitchFamily="34" charset="0"/>
                <a:ea typeface="Calibri" panose="020F0502020204030204" pitchFamily="34" charset="0"/>
              </a:rPr>
            </a:br>
            <a:endParaRPr lang="en-IN" sz="2400" dirty="0">
              <a:solidFill>
                <a:srgbClr val="FF0000"/>
              </a:solidFill>
            </a:endParaRPr>
          </a:p>
        </p:txBody>
      </p:sp>
      <p:sp>
        <p:nvSpPr>
          <p:cNvPr id="3" name="Content Placeholder 2">
            <a:extLst>
              <a:ext uri="{FF2B5EF4-FFF2-40B4-BE49-F238E27FC236}">
                <a16:creationId xmlns:a16="http://schemas.microsoft.com/office/drawing/2014/main" id="{21C69EF1-0703-494F-9F2A-DC3987387A5B}"/>
              </a:ext>
            </a:extLst>
          </p:cNvPr>
          <p:cNvSpPr>
            <a:spLocks noGrp="1"/>
          </p:cNvSpPr>
          <p:nvPr>
            <p:ph idx="1"/>
          </p:nvPr>
        </p:nvSpPr>
        <p:spPr/>
        <p:txBody>
          <a:bodyPr/>
          <a:lstStyle/>
          <a:p>
            <a:pPr marR="252095" algn="just"/>
            <a:r>
              <a:rPr lang="en-US" sz="1800" spc="-5" dirty="0">
                <a:solidFill>
                  <a:srgbClr val="000000"/>
                </a:solidFill>
                <a:effectLst/>
                <a:latin typeface="Times New Roman" panose="02020603050405020304" pitchFamily="18" charset="0"/>
                <a:ea typeface="Times New Roman" panose="02020603050405020304" pitchFamily="18" charset="0"/>
              </a:rPr>
              <a:t>Re</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13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40"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im</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15" dirty="0">
                <a:solidFill>
                  <a:srgbClr val="000000"/>
                </a:solidFill>
                <a:effectLst/>
                <a:latin typeface="Times New Roman" panose="02020603050405020304" pitchFamily="18" charset="0"/>
                <a:ea typeface="Times New Roman" panose="02020603050405020304" pitchFamily="18" charset="0"/>
              </a:rPr>
              <a:t>o</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t</a:t>
            </a:r>
            <a:r>
              <a:rPr lang="en-US" sz="1800" spc="175"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f</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r</a:t>
            </a:r>
            <a:r>
              <a:rPr lang="en-US" sz="1800" spc="16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ea</a:t>
            </a:r>
            <a:r>
              <a:rPr lang="en-US" sz="1800" spc="-5" dirty="0">
                <a:solidFill>
                  <a:srgbClr val="000000"/>
                </a:solidFill>
                <a:effectLst/>
                <a:latin typeface="Times New Roman" panose="02020603050405020304" pitchFamily="18" charset="0"/>
                <a:ea typeface="Times New Roman" panose="02020603050405020304" pitchFamily="18" charset="0"/>
              </a:rPr>
              <a:t>c</a:t>
            </a:r>
            <a:r>
              <a:rPr lang="en-US" sz="1800" dirty="0">
                <a:solidFill>
                  <a:srgbClr val="000000"/>
                </a:solidFill>
                <a:effectLst/>
                <a:latin typeface="Times New Roman" panose="02020603050405020304" pitchFamily="18" charset="0"/>
                <a:ea typeface="Times New Roman" panose="02020603050405020304" pitchFamily="18" charset="0"/>
              </a:rPr>
              <a:t>h</a:t>
            </a:r>
            <a:r>
              <a:rPr lang="en-US" sz="1800" spc="13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165"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u</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125"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1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20"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125"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y</a:t>
            </a:r>
            <a:r>
              <a:rPr lang="en-US" sz="1800" spc="8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w</a:t>
            </a:r>
            <a:r>
              <a:rPr lang="en-US" sz="1800" spc="-40"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y</a:t>
            </a:r>
            <a:r>
              <a:rPr lang="en-US" sz="1800" spc="80"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f</a:t>
            </a:r>
            <a:r>
              <a:rPr lang="en-US" sz="1800" spc="1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r</a:t>
            </a:r>
            <a:r>
              <a:rPr lang="en-US" sz="1800" spc="14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130"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13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125"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o c</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ue</a:t>
            </a:r>
            <a:r>
              <a:rPr lang="en-US" sz="1800" spc="50"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50" dirty="0">
                <a:solidFill>
                  <a:srgbClr val="000000"/>
                </a:solidFill>
                <a:effectLst/>
                <a:latin typeface="Times New Roman" panose="02020603050405020304" pitchFamily="18" charset="0"/>
                <a:ea typeface="Times New Roman" panose="02020603050405020304" pitchFamily="18" charset="0"/>
              </a:rPr>
              <a:t> </a:t>
            </a:r>
            <a:r>
              <a:rPr lang="en-US" sz="2000" spc="-40" dirty="0">
                <a:solidFill>
                  <a:srgbClr val="000000"/>
                </a:solidFill>
                <a:effectLst/>
                <a:latin typeface="Times New Roman" panose="02020603050405020304" pitchFamily="18" charset="0"/>
                <a:ea typeface="Times New Roman" panose="02020603050405020304" pitchFamily="18" charset="0"/>
              </a:rPr>
              <a:t>l</a:t>
            </a:r>
            <a:r>
              <a:rPr lang="en-US" sz="2000" spc="-45" dirty="0">
                <a:solidFill>
                  <a:srgbClr val="000000"/>
                </a:solidFill>
                <a:effectLst/>
                <a:latin typeface="Times New Roman" panose="02020603050405020304" pitchFamily="18" charset="0"/>
                <a:ea typeface="Times New Roman" panose="02020603050405020304" pitchFamily="18" charset="0"/>
              </a:rPr>
              <a:t>i</a:t>
            </a:r>
            <a:r>
              <a:rPr lang="en-US" sz="2000" spc="-25" dirty="0">
                <a:solidFill>
                  <a:srgbClr val="000000"/>
                </a:solidFill>
                <a:effectLst/>
                <a:latin typeface="Times New Roman" panose="02020603050405020304" pitchFamily="18" charset="0"/>
                <a:ea typeface="Times New Roman" panose="02020603050405020304" pitchFamily="18" charset="0"/>
              </a:rPr>
              <a:t>n</a:t>
            </a:r>
            <a:r>
              <a:rPr lang="en-US" sz="2000" dirty="0">
                <a:solidFill>
                  <a:srgbClr val="000000"/>
                </a:solidFill>
                <a:effectLst/>
                <a:latin typeface="Times New Roman" panose="02020603050405020304" pitchFamily="18" charset="0"/>
                <a:ea typeface="Times New Roman" panose="02020603050405020304" pitchFamily="18" charset="0"/>
              </a:rPr>
              <a:t>e</a:t>
            </a:r>
            <a:r>
              <a:rPr lang="en-US" sz="2000" spc="-5" dirty="0">
                <a:solidFill>
                  <a:srgbClr val="000000"/>
                </a:solidFill>
                <a:effectLst/>
                <a:latin typeface="Times New Roman" panose="02020603050405020304" pitchFamily="18" charset="0"/>
                <a:ea typeface="Times New Roman" panose="02020603050405020304" pitchFamily="18" charset="0"/>
              </a:rPr>
              <a:t>a</a:t>
            </a:r>
            <a:r>
              <a:rPr lang="en-US" sz="2000" dirty="0">
                <a:solidFill>
                  <a:srgbClr val="000000"/>
                </a:solidFill>
                <a:effectLst/>
                <a:latin typeface="Times New Roman" panose="02020603050405020304" pitchFamily="18" charset="0"/>
                <a:ea typeface="Times New Roman" panose="02020603050405020304" pitchFamily="18" charset="0"/>
              </a:rPr>
              <a:t>g</a:t>
            </a:r>
            <a:r>
              <a:rPr lang="en-US" sz="2000" spc="-5" dirty="0">
                <a:solidFill>
                  <a:srgbClr val="000000"/>
                </a:solidFill>
                <a:effectLst/>
                <a:latin typeface="Times New Roman" panose="02020603050405020304" pitchFamily="18" charset="0"/>
                <a:ea typeface="Times New Roman" panose="02020603050405020304" pitchFamily="18" charset="0"/>
              </a:rPr>
              <a:t>e</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70"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part</a:t>
            </a:r>
            <a:r>
              <a:rPr lang="en-US" sz="1800" spc="90" dirty="0">
                <a:solidFill>
                  <a:srgbClr val="000000"/>
                </a:solidFill>
                <a:effectLst/>
                <a:latin typeface="Times New Roman" panose="02020603050405020304" pitchFamily="18" charset="0"/>
                <a:ea typeface="Times New Roman" panose="02020603050405020304" pitchFamily="18" charset="0"/>
              </a:rPr>
              <a:t> </a:t>
            </a:r>
            <a:r>
              <a:rPr lang="en-US" sz="1800" spc="-35" dirty="0">
                <a:solidFill>
                  <a:srgbClr val="000000"/>
                </a:solidFill>
                <a:effectLst/>
                <a:latin typeface="Times New Roman" panose="02020603050405020304" pitchFamily="18" charset="0"/>
                <a:ea typeface="Times New Roman" panose="02020603050405020304" pitchFamily="18" charset="0"/>
              </a:rPr>
              <a:t>f</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m</a:t>
            </a:r>
            <a:r>
              <a:rPr lang="en-US" sz="1800" spc="2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5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45" dirty="0">
                <a:solidFill>
                  <a:srgbClr val="000000"/>
                </a:solidFill>
                <a:effectLst/>
                <a:latin typeface="Times New Roman" panose="02020603050405020304" pitchFamily="18" charset="0"/>
                <a:ea typeface="Times New Roman" panose="02020603050405020304" pitchFamily="18" charset="0"/>
              </a:rPr>
              <a:t>m</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t</a:t>
            </a:r>
            <a:r>
              <a:rPr lang="en-US" sz="1800" spc="80" dirty="0">
                <a:solidFill>
                  <a:srgbClr val="000000"/>
                </a:solidFill>
                <a:effectLst/>
                <a:latin typeface="Times New Roman" panose="02020603050405020304" pitchFamily="18" charset="0"/>
                <a:ea typeface="Times New Roman" panose="02020603050405020304" pitchFamily="18" charset="0"/>
              </a:rPr>
              <a:t> </a:t>
            </a:r>
            <a:r>
              <a:rPr lang="en-US" sz="1800" spc="-35" dirty="0">
                <a:solidFill>
                  <a:srgbClr val="000000"/>
                </a:solidFill>
                <a:effectLst/>
                <a:latin typeface="Times New Roman" panose="02020603050405020304" pitchFamily="18" charset="0"/>
                <a:ea typeface="Times New Roman" panose="02020603050405020304" pitchFamily="18" charset="0"/>
              </a:rPr>
              <a:t>f</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r</a:t>
            </a:r>
            <a:r>
              <a:rPr lang="en-US" sz="1800" spc="7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5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pa</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cu</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r</a:t>
            </a:r>
            <a:r>
              <a:rPr lang="en-US" sz="1800" spc="6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d</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du</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7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3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4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o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45" dirty="0">
                <a:solidFill>
                  <a:srgbClr val="000000"/>
                </a:solidFill>
                <a:effectLst/>
                <a:latin typeface="Times New Roman" panose="02020603050405020304" pitchFamily="18" charset="0"/>
                <a:ea typeface="Times New Roman" panose="02020603050405020304" pitchFamily="18" charset="0"/>
              </a:rPr>
              <a:t>m</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3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t</a:t>
            </a:r>
            <a:r>
              <a:rPr lang="en-US" sz="1800" spc="105"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f</a:t>
            </a:r>
            <a:r>
              <a:rPr lang="en-US" sz="1800" spc="1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r</a:t>
            </a:r>
            <a:r>
              <a:rPr lang="en-US" sz="1800" spc="95"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15" dirty="0">
                <a:solidFill>
                  <a:srgbClr val="000000"/>
                </a:solidFill>
                <a:effectLst/>
                <a:latin typeface="Times New Roman" panose="02020603050405020304" pitchFamily="18" charset="0"/>
                <a:ea typeface="Times New Roman" panose="02020603050405020304" pitchFamily="18" charset="0"/>
              </a:rPr>
              <a:t>h</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7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w</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7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c</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5" dirty="0">
                <a:solidFill>
                  <a:srgbClr val="000000"/>
                </a:solidFill>
                <a:effectLst/>
                <a:latin typeface="Times New Roman" panose="02020603050405020304" pitchFamily="18" charset="0"/>
                <a:ea typeface="Times New Roman" panose="02020603050405020304" pitchFamily="18" charset="0"/>
              </a:rPr>
              <a:t>s</a:t>
            </a:r>
            <a:r>
              <a:rPr lang="en-US" sz="1800" spc="-45" dirty="0">
                <a:solidFill>
                  <a:srgbClr val="000000"/>
                </a:solidFill>
                <a:effectLst/>
                <a:latin typeface="Times New Roman" panose="02020603050405020304" pitchFamily="18" charset="0"/>
                <a:ea typeface="Times New Roman" panose="02020603050405020304" pitchFamily="18" charset="0"/>
              </a:rPr>
              <a:t>y</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40" dirty="0">
                <a:solidFill>
                  <a:srgbClr val="000000"/>
                </a:solidFill>
                <a:effectLst/>
                <a:latin typeface="Times New Roman" panose="02020603050405020304" pitchFamily="18" charset="0"/>
                <a:ea typeface="Times New Roman" panose="02020603050405020304" pitchFamily="18" charset="0"/>
              </a:rPr>
              <a:t>m</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9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6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ps</a:t>
            </a:r>
            <a:r>
              <a:rPr lang="en-US" sz="1800" spc="70"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5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m</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5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5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per</a:t>
            </a:r>
            <a:r>
              <a:rPr lang="en-US" sz="1800" spc="65" dirty="0">
                <a:solidFill>
                  <a:srgbClr val="000000"/>
                </a:solidFill>
                <a:effectLst/>
                <a:latin typeface="Times New Roman" panose="02020603050405020304" pitchFamily="18" charset="0"/>
                <a:ea typeface="Times New Roman" panose="02020603050405020304" pitchFamily="18" charset="0"/>
              </a:rPr>
              <a:t> </a:t>
            </a:r>
            <a:r>
              <a:rPr lang="en-US" sz="1800" spc="-15"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5" dirty="0">
                <a:solidFill>
                  <a:srgbClr val="000000"/>
                </a:solidFill>
                <a:effectLst/>
                <a:latin typeface="Times New Roman" panose="02020603050405020304" pitchFamily="18" charset="0"/>
                <a:ea typeface="Times New Roman" panose="02020603050405020304" pitchFamily="18" charset="0"/>
              </a:rPr>
              <a:t>c</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5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40" dirty="0">
                <a:solidFill>
                  <a:srgbClr val="000000"/>
                </a:solidFill>
                <a:effectLst/>
                <a:latin typeface="Times New Roman" panose="02020603050405020304" pitchFamily="18" charset="0"/>
                <a:ea typeface="Times New Roman" panose="02020603050405020304" pitchFamily="18" charset="0"/>
              </a:rPr>
              <a:t>m</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g </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us</a:t>
            </a:r>
            <a:r>
              <a:rPr lang="en-US" sz="1800" spc="120" dirty="0">
                <a:solidFill>
                  <a:srgbClr val="000000"/>
                </a:solidFill>
                <a:effectLst/>
                <a:latin typeface="Times New Roman" panose="02020603050405020304" pitchFamily="18" charset="0"/>
                <a:ea typeface="Times New Roman" panose="02020603050405020304" pitchFamily="18" charset="0"/>
              </a:rPr>
              <a:t> </a:t>
            </a:r>
            <a:r>
              <a:rPr lang="en-US" sz="1800" spc="-15" dirty="0">
                <a:solidFill>
                  <a:srgbClr val="000000"/>
                </a:solidFill>
                <a:effectLst/>
                <a:latin typeface="Times New Roman" panose="02020603050405020304" pitchFamily="18" charset="0"/>
                <a:ea typeface="Times New Roman" panose="02020603050405020304" pitchFamily="18" charset="0"/>
              </a:rPr>
              <a:t>b</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125"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ue</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s</a:t>
            </a:r>
            <a:r>
              <a:rPr lang="en-US" sz="1800" spc="120"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f</a:t>
            </a:r>
            <a:r>
              <a:rPr lang="en-US" sz="1800" spc="95" dirty="0">
                <a:solidFill>
                  <a:srgbClr val="000000"/>
                </a:solidFill>
                <a:effectLst/>
                <a:latin typeface="Times New Roman" panose="02020603050405020304" pitchFamily="18" charset="0"/>
                <a:ea typeface="Times New Roman" panose="02020603050405020304" pitchFamily="18" charset="0"/>
              </a:rPr>
              <a:t> </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15" dirty="0">
                <a:solidFill>
                  <a:srgbClr val="000000"/>
                </a:solidFill>
                <a:effectLst/>
                <a:latin typeface="Times New Roman" panose="02020603050405020304" pitchFamily="18" charset="0"/>
                <a:ea typeface="Times New Roman" panose="02020603050405020304" pitchFamily="18" charset="0"/>
              </a:rPr>
              <a:t>h</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12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ec</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5" dirty="0">
                <a:solidFill>
                  <a:srgbClr val="000000"/>
                </a:solidFill>
                <a:effectLst/>
                <a:latin typeface="Times New Roman" panose="02020603050405020304" pitchFamily="18" charset="0"/>
                <a:ea typeface="Times New Roman" panose="02020603050405020304" pitchFamily="18" charset="0"/>
              </a:rPr>
              <a:t>s</a:t>
            </a:r>
            <a:r>
              <a:rPr lang="en-US" sz="1800" spc="-50" dirty="0">
                <a:solidFill>
                  <a:srgbClr val="000000"/>
                </a:solidFill>
                <a:effectLst/>
                <a:latin typeface="Times New Roman" panose="02020603050405020304" pitchFamily="18" charset="0"/>
                <a:ea typeface="Times New Roman" panose="02020603050405020304" pitchFamily="18" charset="0"/>
              </a:rPr>
              <a:t>y</a:t>
            </a:r>
            <a:r>
              <a:rPr lang="en-US" sz="1800" spc="-30" dirty="0">
                <a:solidFill>
                  <a:srgbClr val="000000"/>
                </a:solidFill>
                <a:effectLst/>
                <a:latin typeface="Times New Roman" panose="02020603050405020304" pitchFamily="18" charset="0"/>
                <a:ea typeface="Times New Roman" panose="02020603050405020304" pitchFamily="18" charset="0"/>
              </a:rPr>
              <a:t>s</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45" dirty="0">
                <a:solidFill>
                  <a:srgbClr val="000000"/>
                </a:solidFill>
                <a:effectLst/>
                <a:latin typeface="Times New Roman" panose="02020603050405020304" pitchFamily="18" charset="0"/>
                <a:ea typeface="Times New Roman" panose="02020603050405020304" pitchFamily="18" charset="0"/>
              </a:rPr>
              <a:t>m</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14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M</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dirty="0">
                <a:solidFill>
                  <a:srgbClr val="000000"/>
                </a:solidFill>
                <a:effectLst/>
                <a:latin typeface="Times New Roman" panose="02020603050405020304" pitchFamily="18" charset="0"/>
                <a:ea typeface="Times New Roman" panose="02020603050405020304" pitchFamily="18" charset="0"/>
              </a:rPr>
              <a:t>er,</a:t>
            </a:r>
            <a:r>
              <a:rPr lang="en-US" sz="1800" spc="145" dirty="0">
                <a:solidFill>
                  <a:srgbClr val="000000"/>
                </a:solidFill>
                <a:effectLst/>
                <a:latin typeface="Times New Roman" panose="02020603050405020304" pitchFamily="18" charset="0"/>
                <a:ea typeface="Times New Roman" panose="02020603050405020304" pitchFamily="18" charset="0"/>
              </a:rPr>
              <a:t> </a:t>
            </a:r>
            <a:r>
              <a:rPr lang="en-US" sz="1800" spc="10"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11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l</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o</a:t>
            </a:r>
            <a:r>
              <a:rPr lang="en-US" sz="1800" spc="150"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f</a:t>
            </a:r>
            <a:r>
              <a:rPr lang="en-US" sz="1800" spc="-5" dirty="0">
                <a:solidFill>
                  <a:srgbClr val="000000"/>
                </a:solidFill>
                <a:effectLst/>
                <a:latin typeface="Times New Roman" panose="02020603050405020304" pitchFamily="18" charset="0"/>
                <a:ea typeface="Times New Roman" panose="02020603050405020304" pitchFamily="18" charset="0"/>
              </a:rPr>
              <a:t>ac</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es</a:t>
            </a:r>
            <a:r>
              <a:rPr lang="en-US" sz="1800" spc="9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40" dirty="0">
                <a:solidFill>
                  <a:srgbClr val="000000"/>
                </a:solidFill>
                <a:effectLst/>
                <a:latin typeface="Times New Roman" panose="02020603050405020304" pitchFamily="18" charset="0"/>
                <a:ea typeface="Times New Roman" panose="02020603050405020304" pitchFamily="18" charset="0"/>
              </a:rPr>
              <a:t>l</a:t>
            </a:r>
            <a:r>
              <a:rPr lang="en-US" sz="1800" dirty="0">
                <a:solidFill>
                  <a:srgbClr val="000000"/>
                </a:solidFill>
                <a:effectLst/>
                <a:latin typeface="Times New Roman" panose="02020603050405020304" pitchFamily="18" charset="0"/>
                <a:ea typeface="Times New Roman" panose="02020603050405020304" pitchFamily="18" charset="0"/>
              </a:rPr>
              <a:t>u</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35" dirty="0">
                <a:solidFill>
                  <a:srgbClr val="000000"/>
                </a:solidFill>
                <a:effectLst/>
                <a:latin typeface="Times New Roman" panose="02020603050405020304" pitchFamily="18" charset="0"/>
                <a:ea typeface="Times New Roman" panose="02020603050405020304" pitchFamily="18" charset="0"/>
              </a:rPr>
              <a:t>i</a:t>
            </a:r>
            <a:r>
              <a:rPr lang="en-US" sz="1800" spc="1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n </a:t>
            </a:r>
            <a:r>
              <a:rPr lang="en-US" sz="1800" spc="-20" dirty="0">
                <a:solidFill>
                  <a:srgbClr val="000000"/>
                </a:solidFill>
                <a:effectLst/>
                <a:latin typeface="Times New Roman" panose="02020603050405020304" pitchFamily="18" charset="0"/>
                <a:ea typeface="Times New Roman" panose="02020603050405020304" pitchFamily="18" charset="0"/>
              </a:rPr>
              <a:t>b</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dirty="0">
                <a:solidFill>
                  <a:srgbClr val="000000"/>
                </a:solidFill>
                <a:effectLst/>
                <a:latin typeface="Times New Roman" panose="02020603050405020304" pitchFamily="18" charset="0"/>
                <a:ea typeface="Times New Roman" panose="02020603050405020304" pitchFamily="18" charset="0"/>
              </a:rPr>
              <a:t>c</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u</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25"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s c</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40" dirty="0">
                <a:solidFill>
                  <a:srgbClr val="000000"/>
                </a:solidFill>
                <a:effectLst/>
                <a:latin typeface="Times New Roman" panose="02020603050405020304" pitchFamily="18" charset="0"/>
                <a:ea typeface="Times New Roman" panose="02020603050405020304" pitchFamily="18" charset="0"/>
              </a:rPr>
              <a:t>m</a:t>
            </a:r>
            <a:r>
              <a:rPr lang="en-US" sz="1800" dirty="0">
                <a:solidFill>
                  <a:srgbClr val="000000"/>
                </a:solidFill>
                <a:effectLst/>
                <a:latin typeface="Times New Roman" panose="02020603050405020304" pitchFamily="18" charset="0"/>
                <a:ea typeface="Times New Roman" panose="02020603050405020304" pitchFamily="18" charset="0"/>
              </a:rPr>
              <a:t>e </a:t>
            </a:r>
            <a:r>
              <a:rPr lang="en-US" sz="1800" spc="30" dirty="0">
                <a:solidFill>
                  <a:srgbClr val="000000"/>
                </a:solidFill>
                <a:effectLst/>
                <a:latin typeface="Times New Roman" panose="02020603050405020304" pitchFamily="18" charset="0"/>
                <a:ea typeface="Times New Roman" panose="02020603050405020304" pitchFamily="18" charset="0"/>
              </a:rPr>
              <a:t>t</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ugh</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1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dirty="0">
                <a:solidFill>
                  <a:srgbClr val="000000"/>
                </a:solidFill>
                <a:effectLst/>
                <a:latin typeface="Times New Roman" panose="02020603050405020304" pitchFamily="18" charset="0"/>
                <a:ea typeface="Times New Roman" panose="02020603050405020304" pitchFamily="18" charset="0"/>
              </a:rPr>
              <a:t>er</a:t>
            </a:r>
            <a:r>
              <a:rPr lang="en-US" sz="1800" spc="15"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se</a:t>
            </a:r>
            <a:r>
              <a:rPr lang="en-US" sz="1800" spc="-25" dirty="0">
                <a:solidFill>
                  <a:srgbClr val="000000"/>
                </a:solidFill>
                <a:effectLst/>
                <a:latin typeface="Times New Roman" panose="02020603050405020304" pitchFamily="18" charset="0"/>
                <a:ea typeface="Times New Roman" panose="02020603050405020304" pitchFamily="18" charset="0"/>
              </a:rPr>
              <a:t>v</a:t>
            </a:r>
            <a:r>
              <a:rPr lang="en-US" sz="1800" dirty="0">
                <a:solidFill>
                  <a:srgbClr val="000000"/>
                </a:solidFill>
                <a:effectLst/>
                <a:latin typeface="Times New Roman" panose="02020603050405020304" pitchFamily="18" charset="0"/>
                <a:ea typeface="Times New Roman" panose="02020603050405020304" pitchFamily="18" charset="0"/>
              </a:rPr>
              <a:t>eral</a:t>
            </a:r>
            <a:r>
              <a:rPr lang="en-US" sz="1800" spc="-3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g</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20" dirty="0">
                <a:solidFill>
                  <a:srgbClr val="000000"/>
                </a:solidFill>
                <a:effectLst/>
                <a:latin typeface="Times New Roman" panose="02020603050405020304" pitchFamily="18" charset="0"/>
                <a:ea typeface="Times New Roman" panose="02020603050405020304" pitchFamily="18" charset="0"/>
              </a:rPr>
              <a:t>n</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35" dirty="0">
                <a:solidFill>
                  <a:srgbClr val="000000"/>
                </a:solidFill>
                <a:effectLst/>
                <a:latin typeface="Times New Roman" panose="02020603050405020304" pitchFamily="18" charset="0"/>
                <a:ea typeface="Times New Roman" panose="02020603050405020304" pitchFamily="18" charset="0"/>
              </a:rPr>
              <a:t>i</a:t>
            </a:r>
            <a:r>
              <a:rPr lang="en-US" sz="1800" spc="15" dirty="0">
                <a:solidFill>
                  <a:srgbClr val="000000"/>
                </a:solidFill>
                <a:effectLst/>
                <a:latin typeface="Times New Roman" panose="02020603050405020304" pitchFamily="18" charset="0"/>
                <a:ea typeface="Times New Roman" panose="02020603050405020304" pitchFamily="18" charset="0"/>
              </a:rPr>
              <a:t>o</a:t>
            </a:r>
            <a:r>
              <a:rPr lang="en-US" sz="1800" spc="-15" dirty="0">
                <a:solidFill>
                  <a:srgbClr val="000000"/>
                </a:solidFill>
                <a:effectLst/>
                <a:latin typeface="Times New Roman" panose="02020603050405020304" pitchFamily="18" charset="0"/>
                <a:ea typeface="Times New Roman" panose="02020603050405020304" pitchFamily="18" charset="0"/>
              </a:rPr>
              <a:t>n</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a:t>
            </a:r>
            <a:endParaRPr lang="en-IN" sz="1800" dirty="0">
              <a:effectLst/>
              <a:latin typeface="Calibri" panose="020F0502020204030204" pitchFamily="34" charset="0"/>
              <a:ea typeface="Calibri" panose="020F0502020204030204" pitchFamily="34" charset="0"/>
            </a:endParaRPr>
          </a:p>
          <a:p>
            <a:endParaRPr lang="en-IN" dirty="0"/>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BB76643-2F99-4F9D-939C-C0658789422B}"/>
              </a:ext>
            </a:extLst>
          </p:cNvPr>
          <p:cNvPicPr>
            <a:picLocks noChangeAspect="1" noChangeArrowheads="1"/>
          </p:cNvPicPr>
          <p:nvPr/>
        </p:nvPicPr>
        <p:blipFill>
          <a:blip r:embed="rId2"/>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54444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77DF4C-6DC4-4268-AE3B-279DB4107EB9}"/>
              </a:ext>
            </a:extLst>
          </p:cNvPr>
          <p:cNvSpPr txBox="1"/>
          <p:nvPr/>
        </p:nvSpPr>
        <p:spPr>
          <a:xfrm>
            <a:off x="256674" y="1002537"/>
            <a:ext cx="8887326" cy="4583947"/>
          </a:xfrm>
          <a:prstGeom prst="rect">
            <a:avLst/>
          </a:prstGeom>
          <a:noFill/>
        </p:spPr>
        <p:txBody>
          <a:bodyPr wrap="square">
            <a:spAutoFit/>
          </a:bodyPr>
          <a:lstStyle/>
          <a:p>
            <a:r>
              <a:rPr lang="en-US" sz="1800" b="1" spc="10" dirty="0">
                <a:solidFill>
                  <a:srgbClr val="FF0000"/>
                </a:solidFill>
                <a:effectLst/>
                <a:latin typeface="Times New Roman" panose="02020603050405020304" pitchFamily="18" charset="0"/>
                <a:ea typeface="Times New Roman" panose="02020603050405020304" pitchFamily="18" charset="0"/>
              </a:rPr>
              <a:t>TYP</a:t>
            </a:r>
            <a:r>
              <a:rPr lang="en-US" sz="1800" b="1" dirty="0">
                <a:solidFill>
                  <a:srgbClr val="FF0000"/>
                </a:solidFill>
                <a:effectLst/>
                <a:latin typeface="Times New Roman" panose="02020603050405020304" pitchFamily="18" charset="0"/>
                <a:ea typeface="Times New Roman" panose="02020603050405020304" pitchFamily="18" charset="0"/>
              </a:rPr>
              <a:t>ES</a:t>
            </a:r>
            <a:r>
              <a:rPr lang="en-US" sz="1800" b="1" spc="10" dirty="0">
                <a:solidFill>
                  <a:srgbClr val="FF0000"/>
                </a:solidFill>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OF</a:t>
            </a:r>
            <a:r>
              <a:rPr lang="en-US" sz="1800" b="1" spc="5" dirty="0">
                <a:solidFill>
                  <a:srgbClr val="FF0000"/>
                </a:solidFill>
                <a:effectLst/>
                <a:latin typeface="Times New Roman" panose="02020603050405020304" pitchFamily="18" charset="0"/>
                <a:ea typeface="Times New Roman" panose="02020603050405020304" pitchFamily="18" charset="0"/>
              </a:rPr>
              <a:t> </a:t>
            </a:r>
            <a:r>
              <a:rPr lang="en-US" sz="1800" b="1" spc="-5" dirty="0">
                <a:solidFill>
                  <a:srgbClr val="FF0000"/>
                </a:solidFill>
                <a:effectLst/>
                <a:latin typeface="Times New Roman" panose="02020603050405020304" pitchFamily="18" charset="0"/>
                <a:ea typeface="Times New Roman" panose="02020603050405020304" pitchFamily="18" charset="0"/>
              </a:rPr>
              <a:t>RE</a:t>
            </a:r>
            <a:r>
              <a:rPr lang="en-US" sz="1800" b="1" spc="5" dirty="0">
                <a:solidFill>
                  <a:srgbClr val="FF0000"/>
                </a:solidFill>
                <a:effectLst/>
                <a:latin typeface="Times New Roman" panose="02020603050405020304" pitchFamily="18" charset="0"/>
                <a:ea typeface="Times New Roman" panose="02020603050405020304" pitchFamily="18" charset="0"/>
              </a:rPr>
              <a:t>P</a:t>
            </a:r>
            <a:r>
              <a:rPr lang="en-US" sz="1800" b="1" spc="-5" dirty="0">
                <a:solidFill>
                  <a:srgbClr val="FF0000"/>
                </a:solidFill>
                <a:effectLst/>
                <a:latin typeface="Times New Roman" panose="02020603050405020304" pitchFamily="18" charset="0"/>
                <a:ea typeface="Times New Roman" panose="02020603050405020304" pitchFamily="18" charset="0"/>
              </a:rPr>
              <a:t>R</a:t>
            </a:r>
            <a:r>
              <a:rPr lang="en-US" sz="1800" b="1" dirty="0">
                <a:solidFill>
                  <a:srgbClr val="FF0000"/>
                </a:solidFill>
                <a:effectLst/>
                <a:latin typeface="Times New Roman" panose="02020603050405020304" pitchFamily="18" charset="0"/>
                <a:ea typeface="Times New Roman" panose="02020603050405020304" pitchFamily="18" charset="0"/>
              </a:rPr>
              <a:t>ODU</a:t>
            </a:r>
            <a:r>
              <a:rPr lang="en-US" sz="1800" b="1" spc="-10" dirty="0">
                <a:solidFill>
                  <a:srgbClr val="FF0000"/>
                </a:solidFill>
                <a:effectLst/>
                <a:latin typeface="Times New Roman" panose="02020603050405020304" pitchFamily="18" charset="0"/>
                <a:ea typeface="Times New Roman" panose="02020603050405020304" pitchFamily="18" charset="0"/>
              </a:rPr>
              <a:t>C</a:t>
            </a:r>
            <a:r>
              <a:rPr lang="en-US" sz="1800" b="1" spc="5" dirty="0">
                <a:solidFill>
                  <a:srgbClr val="FF0000"/>
                </a:solidFill>
                <a:effectLst/>
                <a:latin typeface="Times New Roman" panose="02020603050405020304" pitchFamily="18" charset="0"/>
                <a:ea typeface="Times New Roman" panose="02020603050405020304" pitchFamily="18" charset="0"/>
              </a:rPr>
              <a:t>T</a:t>
            </a:r>
            <a:r>
              <a:rPr lang="en-US" sz="1800" b="1" dirty="0">
                <a:solidFill>
                  <a:srgbClr val="FF0000"/>
                </a:solidFill>
                <a:effectLst/>
                <a:latin typeface="Times New Roman" panose="02020603050405020304" pitchFamily="18" charset="0"/>
                <a:ea typeface="Times New Roman" panose="02020603050405020304" pitchFamily="18" charset="0"/>
              </a:rPr>
              <a:t>I</a:t>
            </a:r>
            <a:r>
              <a:rPr lang="en-US" sz="1800" b="1" spc="-5" dirty="0">
                <a:solidFill>
                  <a:srgbClr val="FF0000"/>
                </a:solidFill>
                <a:effectLst/>
                <a:latin typeface="Times New Roman" panose="02020603050405020304" pitchFamily="18" charset="0"/>
                <a:ea typeface="Times New Roman" panose="02020603050405020304" pitchFamily="18" charset="0"/>
              </a:rPr>
              <a:t>O</a:t>
            </a:r>
            <a:r>
              <a:rPr lang="en-US" sz="1800" b="1" dirty="0">
                <a:solidFill>
                  <a:srgbClr val="FF0000"/>
                </a:solidFill>
                <a:effectLst/>
                <a:latin typeface="Times New Roman" panose="02020603050405020304" pitchFamily="18" charset="0"/>
                <a:ea typeface="Times New Roman" panose="02020603050405020304" pitchFamily="18" charset="0"/>
              </a:rPr>
              <a:t>N:</a:t>
            </a:r>
            <a:endParaRPr lang="en-IN" sz="1600" dirty="0">
              <a:solidFill>
                <a:srgbClr val="FF0000"/>
              </a:solidFill>
              <a:effectLst/>
              <a:latin typeface="Calibri" panose="020F0502020204030204" pitchFamily="34" charset="0"/>
              <a:ea typeface="Calibri" panose="020F0502020204030204" pitchFamily="34" charset="0"/>
            </a:endParaRPr>
          </a:p>
          <a:p>
            <a:pPr>
              <a:lnSpc>
                <a:spcPts val="900"/>
              </a:lnSpc>
            </a:pPr>
            <a:r>
              <a:rPr lang="en-US" sz="1100" dirty="0">
                <a:effectLst/>
                <a:latin typeface="Times New Roman" panose="02020603050405020304" pitchFamily="18" charset="0"/>
                <a:ea typeface="Times New Roman" panose="02020603050405020304" pitchFamily="18" charset="0"/>
              </a:rPr>
              <a:t> </a:t>
            </a:r>
            <a:endParaRPr lang="en-IN" sz="1600" dirty="0">
              <a:effectLst/>
              <a:latin typeface="Calibri" panose="020F0502020204030204" pitchFamily="34" charset="0"/>
              <a:ea typeface="Calibri" panose="020F0502020204030204" pitchFamily="34" charset="0"/>
            </a:endParaRPr>
          </a:p>
          <a:p>
            <a:r>
              <a:rPr lang="en-US" sz="1800" spc="10" dirty="0">
                <a:solidFill>
                  <a:srgbClr val="000000"/>
                </a:solidFill>
                <a:effectLst/>
                <a:latin typeface="Times New Roman" panose="02020603050405020304" pitchFamily="18" charset="0"/>
                <a:ea typeface="Times New Roman" panose="02020603050405020304" pitchFamily="18" charset="0"/>
              </a:rPr>
              <a:t>T</a:t>
            </a:r>
            <a:r>
              <a:rPr lang="en-US" sz="1800" spc="-20" dirty="0">
                <a:solidFill>
                  <a:srgbClr val="000000"/>
                </a:solidFill>
                <a:effectLst/>
                <a:latin typeface="Times New Roman" panose="02020603050405020304" pitchFamily="18" charset="0"/>
                <a:ea typeface="Times New Roman" panose="02020603050405020304" pitchFamily="18" charset="0"/>
              </a:rPr>
              <a:t>h</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a:t>
            </a:r>
            <a:r>
              <a:rPr lang="en-US" sz="1800" spc="5" dirty="0">
                <a:solidFill>
                  <a:srgbClr val="000000"/>
                </a:solidFill>
                <a:effectLst/>
                <a:latin typeface="Times New Roman" panose="02020603050405020304" pitchFamily="18" charset="0"/>
                <a:ea typeface="Times New Roman" panose="02020603050405020304" pitchFamily="18" charset="0"/>
              </a:rPr>
              <a:t> </a:t>
            </a:r>
            <a:r>
              <a:rPr lang="en-US" sz="1800" spc="30" dirty="0">
                <a:solidFill>
                  <a:srgbClr val="000000"/>
                </a:solidFill>
                <a:effectLst/>
                <a:latin typeface="Times New Roman" panose="02020603050405020304" pitchFamily="18" charset="0"/>
                <a:ea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rPr>
              <a:t>wo</a:t>
            </a:r>
            <a:r>
              <a:rPr lang="en-US" sz="1800" spc="35" dirty="0">
                <a:solidFill>
                  <a:srgbClr val="000000"/>
                </a:solidFill>
                <a:effectLst/>
                <a:latin typeface="Times New Roman" panose="02020603050405020304" pitchFamily="18" charset="0"/>
                <a:ea typeface="Times New Roman" panose="02020603050405020304" pitchFamily="18" charset="0"/>
              </a:rPr>
              <a:t> </a:t>
            </a:r>
            <a:r>
              <a:rPr lang="en-US" sz="1800" spc="-40" dirty="0">
                <a:solidFill>
                  <a:srgbClr val="000000"/>
                </a:solidFill>
                <a:effectLst/>
                <a:latin typeface="Times New Roman" panose="02020603050405020304" pitchFamily="18" charset="0"/>
                <a:ea typeface="Times New Roman" panose="02020603050405020304" pitchFamily="18" charset="0"/>
              </a:rPr>
              <a:t>m</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45"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n</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y</a:t>
            </a:r>
            <a:r>
              <a:rPr lang="en-US" sz="1800" dirty="0">
                <a:solidFill>
                  <a:srgbClr val="000000"/>
                </a:solidFill>
                <a:effectLst/>
                <a:latin typeface="Times New Roman" panose="02020603050405020304" pitchFamily="18" charset="0"/>
                <a:ea typeface="Times New Roman" panose="02020603050405020304" pitchFamily="18" charset="0"/>
              </a:rPr>
              <a:t>p</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20" dirty="0">
                <a:solidFill>
                  <a:srgbClr val="000000"/>
                </a:solidFill>
                <a:effectLst/>
                <a:latin typeface="Times New Roman" panose="02020603050405020304" pitchFamily="18" charset="0"/>
                <a:ea typeface="Times New Roman" panose="02020603050405020304" pitchFamily="18" charset="0"/>
              </a:rPr>
              <a:t> </a:t>
            </a:r>
            <a:r>
              <a:rPr lang="en-US" sz="1800" spc="-20" dirty="0">
                <a:solidFill>
                  <a:srgbClr val="000000"/>
                </a:solidFill>
                <a:effectLst/>
                <a:latin typeface="Times New Roman" panose="02020603050405020304" pitchFamily="18" charset="0"/>
                <a:ea typeface="Times New Roman" panose="02020603050405020304" pitchFamily="18" charset="0"/>
              </a:rPr>
              <a:t>v</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5" dirty="0">
                <a:solidFill>
                  <a:srgbClr val="000000"/>
                </a:solidFill>
                <a:effectLst/>
                <a:latin typeface="Times New Roman" panose="02020603050405020304" pitchFamily="18" charset="0"/>
                <a:ea typeface="Times New Roman" panose="02020603050405020304" pitchFamily="18" charset="0"/>
              </a:rPr>
              <a:t>z</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spc="2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a</a:t>
            </a:r>
            <a:r>
              <a:rPr lang="en-US" sz="1800" spc="-10" dirty="0">
                <a:solidFill>
                  <a:srgbClr val="000000"/>
                </a:solidFill>
                <a:effectLst/>
                <a:latin typeface="Times New Roman" panose="02020603050405020304" pitchFamily="18" charset="0"/>
                <a:ea typeface="Times New Roman" panose="02020603050405020304" pitchFamily="18" charset="0"/>
              </a:rPr>
              <a:t>s</a:t>
            </a:r>
            <a:r>
              <a:rPr lang="en-US" sz="1800" spc="-5" dirty="0">
                <a:solidFill>
                  <a:srgbClr val="000000"/>
                </a:solidFill>
                <a:effectLst/>
                <a:latin typeface="Times New Roman" panose="02020603050405020304" pitchFamily="18" charset="0"/>
                <a:ea typeface="Times New Roman" panose="02020603050405020304" pitchFamily="18" charset="0"/>
              </a:rPr>
              <a:t>e</a:t>
            </a:r>
            <a:r>
              <a:rPr lang="en-US" sz="1800" spc="-20" dirty="0">
                <a:solidFill>
                  <a:srgbClr val="000000"/>
                </a:solidFill>
                <a:effectLst/>
                <a:latin typeface="Times New Roman" panose="02020603050405020304" pitchFamily="18" charset="0"/>
                <a:ea typeface="Times New Roman" panose="02020603050405020304" pitchFamily="18" charset="0"/>
              </a:rPr>
              <a:t>x</a:t>
            </a:r>
            <a:r>
              <a:rPr lang="en-US" sz="1800" dirty="0">
                <a:solidFill>
                  <a:srgbClr val="000000"/>
                </a:solidFill>
                <a:effectLst/>
                <a:latin typeface="Times New Roman" panose="02020603050405020304" pitchFamily="18" charset="0"/>
                <a:ea typeface="Times New Roman" panose="02020603050405020304" pitchFamily="18" charset="0"/>
              </a:rPr>
              <a:t>u</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dirty="0">
                <a:solidFill>
                  <a:srgbClr val="000000"/>
                </a:solidFill>
                <a:effectLst/>
                <a:latin typeface="Times New Roman" panose="02020603050405020304" pitchFamily="18" charset="0"/>
                <a:ea typeface="Times New Roman" panose="02020603050405020304" pitchFamily="18" charset="0"/>
              </a:rPr>
              <a:t>l</a:t>
            </a:r>
            <a:r>
              <a:rPr lang="en-US" sz="1800" spc="-3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a</a:t>
            </a:r>
            <a:r>
              <a:rPr lang="en-US" sz="1800" spc="-2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d</a:t>
            </a:r>
            <a:r>
              <a:rPr lang="en-US" sz="1800" spc="10"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se</a:t>
            </a:r>
            <a:r>
              <a:rPr lang="en-US" sz="1800" spc="-25" dirty="0">
                <a:solidFill>
                  <a:srgbClr val="000000"/>
                </a:solidFill>
                <a:effectLst/>
                <a:latin typeface="Times New Roman" panose="02020603050405020304" pitchFamily="18" charset="0"/>
                <a:ea typeface="Times New Roman" panose="02020603050405020304" pitchFamily="18" charset="0"/>
              </a:rPr>
              <a:t>x</a:t>
            </a:r>
            <a:r>
              <a:rPr lang="en-US" sz="1800" dirty="0">
                <a:solidFill>
                  <a:srgbClr val="000000"/>
                </a:solidFill>
                <a:effectLst/>
                <a:latin typeface="Times New Roman" panose="02020603050405020304" pitchFamily="18" charset="0"/>
                <a:ea typeface="Times New Roman" panose="02020603050405020304" pitchFamily="18" charset="0"/>
              </a:rPr>
              <a:t>ual</a:t>
            </a:r>
            <a:r>
              <a:rPr lang="en-US" sz="1800" spc="-35" dirty="0">
                <a:solidFill>
                  <a:srgbClr val="000000"/>
                </a:solidFill>
                <a:effectLst/>
                <a:latin typeface="Times New Roman" panose="02020603050405020304" pitchFamily="18" charset="0"/>
                <a:ea typeface="Times New Roman" panose="02020603050405020304" pitchFamily="18" charset="0"/>
              </a:rPr>
              <a:t> </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dirty="0">
                <a:solidFill>
                  <a:srgbClr val="000000"/>
                </a:solidFill>
                <a:effectLst/>
                <a:latin typeface="Times New Roman" panose="02020603050405020304" pitchFamily="18" charset="0"/>
                <a:ea typeface="Times New Roman" panose="02020603050405020304" pitchFamily="18" charset="0"/>
              </a:rPr>
              <a:t>ep</a:t>
            </a:r>
            <a:r>
              <a:rPr lang="en-US" sz="1800" spc="5" dirty="0">
                <a:solidFill>
                  <a:srgbClr val="000000"/>
                </a:solidFill>
                <a:effectLst/>
                <a:latin typeface="Times New Roman" panose="02020603050405020304" pitchFamily="18" charset="0"/>
                <a:ea typeface="Times New Roman" panose="02020603050405020304" pitchFamily="18" charset="0"/>
              </a:rPr>
              <a:t>r</a:t>
            </a:r>
            <a:r>
              <a:rPr lang="en-US" sz="1800" spc="25" dirty="0">
                <a:solidFill>
                  <a:srgbClr val="000000"/>
                </a:solidFill>
                <a:effectLst/>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duc</a:t>
            </a:r>
            <a:r>
              <a:rPr lang="en-US" sz="1800" spc="20" dirty="0">
                <a:solidFill>
                  <a:srgbClr val="000000"/>
                </a:solidFill>
                <a:effectLst/>
                <a:latin typeface="Times New Roman" panose="02020603050405020304" pitchFamily="18" charset="0"/>
                <a:ea typeface="Times New Roman" panose="02020603050405020304" pitchFamily="18" charset="0"/>
              </a:rPr>
              <a:t>t</a:t>
            </a:r>
            <a:r>
              <a:rPr lang="en-US" sz="1800" spc="-40" dirty="0">
                <a:solidFill>
                  <a:srgbClr val="000000"/>
                </a:solidFill>
                <a:effectLst/>
                <a:latin typeface="Times New Roman" panose="02020603050405020304" pitchFamily="18" charset="0"/>
                <a:ea typeface="Times New Roman" panose="02020603050405020304" pitchFamily="18" charset="0"/>
              </a:rPr>
              <a:t>i</a:t>
            </a:r>
            <a:r>
              <a:rPr lang="en-US" sz="1800" spc="20" dirty="0">
                <a:solidFill>
                  <a:srgbClr val="000000"/>
                </a:solidFill>
                <a:effectLst/>
                <a:latin typeface="Times New Roman" panose="02020603050405020304" pitchFamily="18" charset="0"/>
                <a:ea typeface="Times New Roman" panose="02020603050405020304" pitchFamily="18" charset="0"/>
              </a:rPr>
              <a:t>o</a:t>
            </a:r>
            <a:r>
              <a:rPr lang="en-US" sz="1800" spc="-15" dirty="0">
                <a:solidFill>
                  <a:srgbClr val="000000"/>
                </a:solidFill>
                <a:effectLst/>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a:t>
            </a:r>
            <a:endParaRPr lang="en-IN" sz="1600" dirty="0">
              <a:effectLst/>
              <a:latin typeface="Calibri" panose="020F0502020204030204" pitchFamily="34" charset="0"/>
              <a:ea typeface="Calibri" panose="020F0502020204030204" pitchFamily="34" charset="0"/>
            </a:endParaRPr>
          </a:p>
          <a:p>
            <a:pPr fontAlgn="base"/>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b="1"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ual</a:t>
            </a:r>
            <a:r>
              <a:rPr lang="en-US" sz="1800" spc="28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t>
            </a:r>
            <a:r>
              <a:rPr lang="en-US"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a:t>
            </a:r>
            <a:r>
              <a:rPr lang="en-US" sz="1800" b="1"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r>
              <a:rPr lang="en-US" sz="1800" b="1"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b="1"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spc="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spc="27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4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lang="en-US" sz="1800" spc="-4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9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3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28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nv</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800" spc="29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800" spc="29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spc="29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7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spc="-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spc="25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p</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spc="5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3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53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800" spc="5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5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a:t>
            </a:r>
            <a:r>
              <a:rPr lang="en-US" sz="1800" spc="-4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ll</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n-US" sz="1800" spc="5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
            </a:r>
            <a:r>
              <a:rPr lang="en-US" sz="1800" spc="49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duc</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spc="5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r>
              <a:rPr lang="en-US" sz="1800" spc="56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4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4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spc="50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spc="-4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lang="en-US" sz="1800" spc="5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 </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a:t>
            </a:r>
            <a:r>
              <a:rPr lang="en-US" sz="1800" spc="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US" sz="18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duc</a:t>
            </a:r>
            <a:r>
              <a:rPr lang="en-US" sz="18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1800" spc="-3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a:t>
            </a:r>
            <a:r>
              <a:rPr lang="en-US" sz="180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IN" sz="1600" dirty="0">
              <a:effectLst/>
              <a:latin typeface="Calibri" panose="020F0502020204030204" pitchFamily="34" charset="0"/>
              <a:ea typeface="Calibri" panose="020F0502020204030204" pitchFamily="34" charset="0"/>
            </a:endParaRPr>
          </a:p>
          <a:p>
            <a:pPr>
              <a:lnSpc>
                <a:spcPts val="2020"/>
              </a:lnSpc>
              <a:spcAft>
                <a:spcPts val="1640"/>
              </a:spcAft>
            </a:pPr>
            <a:r>
              <a:rPr lang="en-US" sz="1800" dirty="0">
                <a:solidFill>
                  <a:srgbClr val="808080"/>
                </a:solidFill>
                <a:effectLst/>
                <a:latin typeface="Calibri" panose="020F0502020204030204" pitchFamily="34" charset="0"/>
                <a:ea typeface="Times New Roman" panose="02020603050405020304" pitchFamily="18" charset="0"/>
                <a:cs typeface="Calibri" panose="020F0502020204030204" pitchFamily="34" charset="0"/>
              </a:rPr>
              <a:t>Asexual reproduction occurs through,</a:t>
            </a:r>
            <a:endParaRPr lang="en-IN" sz="1600" dirty="0">
              <a:effectLst/>
              <a:latin typeface="Calibri" panose="020F0502020204030204" pitchFamily="34" charset="0"/>
              <a:ea typeface="Calibri" panose="020F0502020204030204" pitchFamily="34" charset="0"/>
            </a:endParaRPr>
          </a:p>
          <a:p>
            <a:pPr marL="342900" lvl="0" indent="-342900">
              <a:lnSpc>
                <a:spcPts val="2230"/>
              </a:lnSpc>
              <a:spcAft>
                <a:spcPts val="2230"/>
              </a:spcAft>
              <a:tabLst>
                <a:tab pos="457200" algn="l"/>
              </a:tabLst>
            </a:pPr>
            <a:r>
              <a:rPr lang="en-US" sz="18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Budding</a:t>
            </a:r>
            <a:endParaRPr lang="en-IN" sz="1600" dirty="0">
              <a:effectLst/>
              <a:latin typeface="Calibri" panose="020F0502020204030204" pitchFamily="34" charset="0"/>
              <a:ea typeface="Calibri" panose="020F0502020204030204" pitchFamily="34" charset="0"/>
            </a:endParaRPr>
          </a:p>
          <a:p>
            <a:pPr marL="342900" lvl="0" indent="-342900">
              <a:lnSpc>
                <a:spcPts val="2230"/>
              </a:lnSpc>
              <a:spcAft>
                <a:spcPts val="2230"/>
              </a:spcAft>
              <a:tabLst>
                <a:tab pos="457200" algn="l"/>
              </a:tabLst>
            </a:pPr>
            <a:r>
              <a:rPr lang="en-US" sz="18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Binary fission</a:t>
            </a:r>
            <a:endParaRPr lang="en-IN" sz="1600" dirty="0">
              <a:effectLst/>
              <a:latin typeface="Calibri" panose="020F0502020204030204" pitchFamily="34" charset="0"/>
              <a:ea typeface="Calibri" panose="020F0502020204030204" pitchFamily="34" charset="0"/>
            </a:endParaRPr>
          </a:p>
          <a:p>
            <a:pPr marL="342900" lvl="0" indent="-342900">
              <a:lnSpc>
                <a:spcPts val="2230"/>
              </a:lnSpc>
              <a:spcAft>
                <a:spcPts val="2230"/>
              </a:spcAft>
              <a:tabLst>
                <a:tab pos="457200" algn="l"/>
              </a:tabLst>
            </a:pPr>
            <a:r>
              <a:rPr lang="en-US" sz="18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Fragmentation.</a:t>
            </a:r>
            <a:endParaRPr lang="en-IN" sz="1600" dirty="0">
              <a:effectLst/>
              <a:latin typeface="Calibri" panose="020F0502020204030204" pitchFamily="34" charset="0"/>
              <a:ea typeface="Calibri" panose="020F0502020204030204" pitchFamily="34" charset="0"/>
            </a:endParaRPr>
          </a:p>
          <a:p>
            <a:pPr marL="342900" lvl="0" indent="-342900">
              <a:lnSpc>
                <a:spcPts val="2230"/>
              </a:lnSpc>
              <a:spcAft>
                <a:spcPts val="2230"/>
              </a:spcAft>
              <a:tabLst>
                <a:tab pos="457200" algn="l"/>
              </a:tabLst>
            </a:pPr>
            <a:r>
              <a:rPr lang="en-US" sz="18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Spore formation</a:t>
            </a:r>
            <a:endParaRPr lang="en-IN" sz="1600" dirty="0">
              <a:effectLst/>
              <a:latin typeface="Calibri" panose="020F0502020204030204" pitchFamily="34" charset="0"/>
              <a:ea typeface="Calibri" panose="020F0502020204030204" pitchFamily="34" charset="0"/>
            </a:endParaRPr>
          </a:p>
          <a:p>
            <a:pPr marL="342900" lvl="0" indent="-342900">
              <a:lnSpc>
                <a:spcPts val="2230"/>
              </a:lnSpc>
              <a:tabLst>
                <a:tab pos="457200" algn="l"/>
              </a:tabLst>
            </a:pPr>
            <a:r>
              <a:rPr lang="en-US" sz="18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Vegetative Propagation </a:t>
            </a:r>
            <a:endParaRPr lang="en-IN" sz="1600" dirty="0">
              <a:effectLst/>
              <a:latin typeface="Calibri" panose="020F0502020204030204" pitchFamily="34" charset="0"/>
              <a:ea typeface="Calibri" panose="020F0502020204030204" pitchFamily="34" charset="0"/>
            </a:endParaRPr>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2D43B360-6662-45A7-B073-F3673EDEADCD}"/>
              </a:ext>
            </a:extLst>
          </p:cNvPr>
          <p:cNvPicPr>
            <a:picLocks noChangeAspect="1" noChangeArrowheads="1"/>
          </p:cNvPicPr>
          <p:nvPr/>
        </p:nvPicPr>
        <p:blipFill>
          <a:blip r:embed="rId2"/>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60160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3C3A-4E09-4538-8541-0BE21F84C02E}"/>
              </a:ext>
            </a:extLst>
          </p:cNvPr>
          <p:cNvSpPr>
            <a:spLocks noGrp="1"/>
          </p:cNvSpPr>
          <p:nvPr>
            <p:ph type="title"/>
          </p:nvPr>
        </p:nvSpPr>
        <p:spPr>
          <a:xfrm>
            <a:off x="669851" y="365125"/>
            <a:ext cx="10683949" cy="1325563"/>
          </a:xfrm>
        </p:spPr>
        <p:txBody>
          <a:bodyPr>
            <a:normAutofit/>
          </a:bodyPr>
          <a:lstStyle/>
          <a:p>
            <a:r>
              <a:rPr lang="en-US" sz="2400" b="1" dirty="0">
                <a:solidFill>
                  <a:srgbClr val="FF0000"/>
                </a:solidFill>
              </a:rPr>
              <a:t>BUDDING</a:t>
            </a:r>
            <a:endParaRPr lang="en-IN" sz="2400" b="1" dirty="0">
              <a:solidFill>
                <a:srgbClr val="FF0000"/>
              </a:solidFill>
            </a:endParaRPr>
          </a:p>
        </p:txBody>
      </p:sp>
      <p:sp>
        <p:nvSpPr>
          <p:cNvPr id="3" name="Content Placeholder 2">
            <a:extLst>
              <a:ext uri="{FF2B5EF4-FFF2-40B4-BE49-F238E27FC236}">
                <a16:creationId xmlns:a16="http://schemas.microsoft.com/office/drawing/2014/main" id="{77E9EB50-E49F-44BF-889D-D60DEAC727E6}"/>
              </a:ext>
            </a:extLst>
          </p:cNvPr>
          <p:cNvSpPr>
            <a:spLocks noGrp="1"/>
          </p:cNvSpPr>
          <p:nvPr>
            <p:ph idx="1"/>
          </p:nvPr>
        </p:nvSpPr>
        <p:spPr/>
        <p:txBody>
          <a:bodyPr/>
          <a:lstStyle/>
          <a:p>
            <a:r>
              <a:rPr lang="en-US" sz="1800" b="1" dirty="0">
                <a:solidFill>
                  <a:srgbClr val="222222"/>
                </a:solidFill>
                <a:effectLst/>
                <a:latin typeface="Calibri" panose="020F0502020204030204" pitchFamily="34" charset="0"/>
                <a:ea typeface="Times New Roman" panose="02020603050405020304" pitchFamily="18" charset="0"/>
              </a:rPr>
              <a:t>Budding:</a:t>
            </a:r>
            <a:r>
              <a:rPr lang="en-US" sz="1800" dirty="0">
                <a:solidFill>
                  <a:srgbClr val="222222"/>
                </a:solidFill>
                <a:effectLst/>
                <a:latin typeface="Calibri" panose="020F0502020204030204" pitchFamily="34" charset="0"/>
                <a:ea typeface="Times New Roman" panose="02020603050405020304" pitchFamily="18" charset="0"/>
              </a:rPr>
              <a:t> Seen in Yeast (a fungus). The parent yeast cell develops a protrusion or an outgrowth at its upper end. The nucleus of the parent cell divides and one of them moves into the outgrowth which grows bigger and finally separates from the parent cell to lead an independent existence. Very often if the conditions are highly favorable, a chain of buds is formed.</a:t>
            </a:r>
            <a:br>
              <a:rPr lang="en-US" sz="1800" dirty="0">
                <a:solidFill>
                  <a:srgbClr val="222222"/>
                </a:solidFill>
                <a:effectLst/>
                <a:latin typeface="Calibri" panose="020F0502020204030204" pitchFamily="34" charset="0"/>
                <a:ea typeface="Times New Roman" panose="02020603050405020304" pitchFamily="18" charset="0"/>
              </a:rPr>
            </a:br>
            <a:endParaRPr lang="en-IN" dirty="0"/>
          </a:p>
        </p:txBody>
      </p:sp>
      <p:pic>
        <p:nvPicPr>
          <p:cNvPr id="5" name="Picture 4" descr="How do Organisms Reproduce Class 10 Notes Science Chapter 8 2.1">
            <a:extLst>
              <a:ext uri="{FF2B5EF4-FFF2-40B4-BE49-F238E27FC236}">
                <a16:creationId xmlns:a16="http://schemas.microsoft.com/office/drawing/2014/main" id="{3C29D5F9-AFA8-4819-AD51-E4D9AB630E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1218" y="3296093"/>
            <a:ext cx="3424939" cy="2009406"/>
          </a:xfrm>
          <a:prstGeom prst="rect">
            <a:avLst/>
          </a:prstGeom>
          <a:noFill/>
          <a:ln>
            <a:noFill/>
          </a:ln>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037C1CF-29AB-47EC-884B-6899264460E3}"/>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61656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9FC0-C0D4-4024-9C76-750FC10FB714}"/>
              </a:ext>
            </a:extLst>
          </p:cNvPr>
          <p:cNvSpPr>
            <a:spLocks noGrp="1"/>
          </p:cNvSpPr>
          <p:nvPr>
            <p:ph type="title"/>
          </p:nvPr>
        </p:nvSpPr>
        <p:spPr/>
        <p:txBody>
          <a:bodyPr>
            <a:normAutofit/>
          </a:bodyPr>
          <a:lstStyle/>
          <a:p>
            <a:r>
              <a:rPr lang="en-US" sz="2400" b="1" dirty="0">
                <a:solidFill>
                  <a:srgbClr val="FF0000"/>
                </a:solidFill>
              </a:rPr>
              <a:t>BINARY FISSION</a:t>
            </a:r>
            <a:endParaRPr lang="en-IN" sz="2400" b="1" dirty="0">
              <a:solidFill>
                <a:srgbClr val="FF0000"/>
              </a:solidFill>
            </a:endParaRPr>
          </a:p>
        </p:txBody>
      </p:sp>
      <p:sp>
        <p:nvSpPr>
          <p:cNvPr id="3" name="Content Placeholder 2">
            <a:extLst>
              <a:ext uri="{FF2B5EF4-FFF2-40B4-BE49-F238E27FC236}">
                <a16:creationId xmlns:a16="http://schemas.microsoft.com/office/drawing/2014/main" id="{6A853A44-8BDA-4307-8AEE-68B8325CD4F6}"/>
              </a:ext>
            </a:extLst>
          </p:cNvPr>
          <p:cNvSpPr>
            <a:spLocks noGrp="1"/>
          </p:cNvSpPr>
          <p:nvPr>
            <p:ph idx="1"/>
          </p:nvPr>
        </p:nvSpPr>
        <p:spPr/>
        <p:txBody>
          <a:bodyPr/>
          <a:lstStyle/>
          <a:p>
            <a:r>
              <a:rPr lang="en-US"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Binary Fission:</a:t>
            </a: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Seen in bacteria, protozoa like Amoeba, Paramecium. (In these first pseudopodia withdrawn (karyokinesis) the nucleus of the parent cell divides and then the cytoplasm divides (cytokinesis) resulting in the formation of two daughter cells).</a:t>
            </a:r>
            <a:endParaRPr lang="en-IN" sz="1800" dirty="0">
              <a:effectLst/>
              <a:latin typeface="Calibri" panose="020F0502020204030204" pitchFamily="34" charset="0"/>
              <a:ea typeface="Calibri" panose="020F0502020204030204" pitchFamily="34" charset="0"/>
            </a:endParaRPr>
          </a:p>
          <a:p>
            <a:endParaRPr lang="en-IN" dirty="0"/>
          </a:p>
        </p:txBody>
      </p:sp>
      <p:pic>
        <p:nvPicPr>
          <p:cNvPr id="4" name="Picture 3">
            <a:extLst>
              <a:ext uri="{FF2B5EF4-FFF2-40B4-BE49-F238E27FC236}">
                <a16:creationId xmlns:a16="http://schemas.microsoft.com/office/drawing/2014/main" id="{82A7B30C-B174-4FB9-810B-1E7172BEF370}"/>
              </a:ext>
            </a:extLst>
          </p:cNvPr>
          <p:cNvPicPr/>
          <p:nvPr/>
        </p:nvPicPr>
        <p:blipFill>
          <a:blip r:embed="rId2"/>
          <a:stretch/>
        </p:blipFill>
        <p:spPr>
          <a:xfrm>
            <a:off x="1353192" y="2732567"/>
            <a:ext cx="5785485" cy="2658140"/>
          </a:xfrm>
          <a:prstGeom prst="rect">
            <a:avLst/>
          </a:prstGeom>
          <a:noFill/>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9F052ECF-C4C4-49C2-BF51-53284DA9041C}"/>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74472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9AC6-EBA9-4618-814F-20EC4B5D88BB}"/>
              </a:ext>
            </a:extLst>
          </p:cNvPr>
          <p:cNvSpPr>
            <a:spLocks noGrp="1"/>
          </p:cNvSpPr>
          <p:nvPr>
            <p:ph type="title"/>
          </p:nvPr>
        </p:nvSpPr>
        <p:spPr/>
        <p:txBody>
          <a:bodyPr/>
          <a:lstStyle/>
          <a:p>
            <a:r>
              <a:rPr lang="en-US" sz="2400" b="1" dirty="0">
                <a:solidFill>
                  <a:srgbClr val="FF0000"/>
                </a:solidFill>
              </a:rPr>
              <a:t>MULTIPLE FISSION</a:t>
            </a:r>
            <a:r>
              <a:rPr lang="en-US" dirty="0">
                <a:solidFill>
                  <a:srgbClr val="FF0000"/>
                </a:solidFill>
              </a:rPr>
              <a:t>.</a:t>
            </a:r>
            <a:endParaRPr lang="en-IN" dirty="0">
              <a:solidFill>
                <a:srgbClr val="FF0000"/>
              </a:solidFill>
            </a:endParaRPr>
          </a:p>
        </p:txBody>
      </p:sp>
      <p:sp>
        <p:nvSpPr>
          <p:cNvPr id="3" name="Content Placeholder 2">
            <a:extLst>
              <a:ext uri="{FF2B5EF4-FFF2-40B4-BE49-F238E27FC236}">
                <a16:creationId xmlns:a16="http://schemas.microsoft.com/office/drawing/2014/main" id="{10FA965C-0B7E-4818-9836-8A9FD075128D}"/>
              </a:ext>
            </a:extLst>
          </p:cNvPr>
          <p:cNvSpPr>
            <a:spLocks noGrp="1"/>
          </p:cNvSpPr>
          <p:nvPr>
            <p:ph idx="1"/>
          </p:nvPr>
        </p:nvSpPr>
        <p:spPr/>
        <p:txBody>
          <a:bodyPr/>
          <a:lstStyle/>
          <a:p>
            <a:r>
              <a:rPr lang="en-US"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Multiple Fission:</a:t>
            </a: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Seen in Plasmodium, (a malarial parasite). In this during </a:t>
            </a:r>
            <a:r>
              <a:rPr lang="en-US" sz="18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unfavourable</a:t>
            </a: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conditions, the parent cell develops a thick resistant wall around itself forming a cyst. Within the wall, the cytoplasm divides many times to form many plasmodia.</a:t>
            </a:r>
            <a:endParaRPr lang="en-IN" sz="1800" dirty="0">
              <a:effectLst/>
              <a:latin typeface="Calibri" panose="020F0502020204030204" pitchFamily="34" charset="0"/>
              <a:ea typeface="Calibri" panose="020F0502020204030204" pitchFamily="34" charset="0"/>
            </a:endParaRPr>
          </a:p>
          <a:p>
            <a:endParaRPr lang="en-IN" dirty="0"/>
          </a:p>
        </p:txBody>
      </p:sp>
      <p:pic>
        <p:nvPicPr>
          <p:cNvPr id="4" name="Picture 3" descr="How do Organisms Reproduce Class 10 Notes Science Chapter 8 2">
            <a:extLst>
              <a:ext uri="{FF2B5EF4-FFF2-40B4-BE49-F238E27FC236}">
                <a16:creationId xmlns:a16="http://schemas.microsoft.com/office/drawing/2014/main" id="{4F049624-2FE3-48AD-B29C-756BD5C9BCD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2293" y="2870792"/>
            <a:ext cx="3971186" cy="2541180"/>
          </a:xfrm>
          <a:prstGeom prst="rect">
            <a:avLst/>
          </a:prstGeom>
          <a:noFill/>
          <a:ln>
            <a:noFill/>
          </a:ln>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D3FC2F57-442B-480E-B29D-A537063B98A3}"/>
              </a:ext>
            </a:extLst>
          </p:cNvPr>
          <p:cNvPicPr>
            <a:picLocks noChangeAspect="1" noChangeArrowheads="1"/>
          </p:cNvPicPr>
          <p:nvPr/>
        </p:nvPicPr>
        <p:blipFill>
          <a:blip r:embed="rId3"/>
          <a:srcRect/>
          <a:stretch>
            <a:fillRect/>
          </a:stretch>
        </p:blipFill>
        <p:spPr bwMode="auto">
          <a:xfrm>
            <a:off x="10246360" y="330200"/>
            <a:ext cx="1752600" cy="1281113"/>
          </a:xfrm>
          <a:prstGeom prst="rect">
            <a:avLst/>
          </a:prstGeom>
          <a:noFill/>
          <a:ln w="9525">
            <a:noFill/>
            <a:miter lim="800000"/>
            <a:headEnd/>
            <a:tailEnd/>
          </a:ln>
        </p:spPr>
      </p:pic>
    </p:spTree>
    <p:extLst>
      <p:ext uri="{BB962C8B-B14F-4D97-AF65-F5344CB8AC3E}">
        <p14:creationId xmlns:p14="http://schemas.microsoft.com/office/powerpoint/2010/main" val="14531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544</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MT</vt:lpstr>
      <vt:lpstr>Calibri</vt:lpstr>
      <vt:lpstr>Calibri Light</vt:lpstr>
      <vt:lpstr>Symbol</vt:lpstr>
      <vt:lpstr>Times New Roman</vt:lpstr>
      <vt:lpstr>Office Theme</vt:lpstr>
      <vt:lpstr>PowerPoint Presentation</vt:lpstr>
      <vt:lpstr>PowerPoint Presentation</vt:lpstr>
      <vt:lpstr>PowerPoint Presentation</vt:lpstr>
      <vt:lpstr>INTRODUCTION- </vt:lpstr>
      <vt:lpstr>IMPORTANCE OF REPRODUCTION: </vt:lpstr>
      <vt:lpstr>PowerPoint Presentation</vt:lpstr>
      <vt:lpstr>BUDDING</vt:lpstr>
      <vt:lpstr>BINARY FISSION</vt:lpstr>
      <vt:lpstr>MULTIPLE FISSION.</vt:lpstr>
      <vt:lpstr>FRAGMENTATION.</vt:lpstr>
      <vt:lpstr>PowerPoint Presentation</vt:lpstr>
      <vt:lpstr>Spore formation</vt:lpstr>
      <vt:lpstr>HOME ASSIGNMENTS.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10</cp:revision>
  <dcterms:created xsi:type="dcterms:W3CDTF">2021-03-24T08:25:01Z</dcterms:created>
  <dcterms:modified xsi:type="dcterms:W3CDTF">2021-12-22T06:36:57Z</dcterms:modified>
</cp:coreProperties>
</file>