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351" r:id="rId3"/>
    <p:sldId id="358" r:id="rId4"/>
    <p:sldId id="357" r:id="rId5"/>
    <p:sldId id="359" r:id="rId6"/>
    <p:sldId id="360" r:id="rId7"/>
    <p:sldId id="361" r:id="rId8"/>
    <p:sldId id="362" r:id="rId9"/>
    <p:sldId id="355" r:id="rId10"/>
    <p:sldId id="29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46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D958E-2A85-4604-8568-390DD29502A6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60B88-A9A9-4455-B041-03A2F6551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366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FAE0D-3A3E-43B9-9975-D43BECAF1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FF4F67-227E-4B51-918F-32A3D1124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5ECF9-CEA2-4909-A9D4-D08AA0FF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49CAD-B868-4CC2-BCFC-72DD474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B764C-DA82-49CD-BC7D-4A6C4DE9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503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465B6-487F-46CB-86EF-193FE28E6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AFB65-4533-4AC9-99F8-CE545ECA9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87E9B-3EE7-4D3F-8DC6-B3C3D53A5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3C718-A0A2-4DF1-B55F-EE92316D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D9913-571A-4B50-B687-A2AC3844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871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484100-FF7C-49AE-948C-F6C853346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C2612E-0924-4074-B1EE-9DA6A871F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95DE5-AF47-48A3-8FFC-A7B1F152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ABC77-F13E-49D3-BC15-EC5F9A8E0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0430A-5437-4AC9-84E3-D443C1C4D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0592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0951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01455-C2D6-4EAF-941F-7B064481E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423FD-B0B9-4654-A584-5BD8415ED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5DC18-6213-4789-BCDF-DC89E965D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AEFBC-08CE-4345-9A44-4645AE342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29B4B-6FE2-4564-9C7E-65302FE71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069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D751B-A78B-4D1F-A677-69D2E1482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0B0A1-BFA8-4EFA-BE51-82B04B76F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DD9B7-512E-4BF6-9EB1-A5C905376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87423-A4C6-4DC3-B29E-1C56B1A79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21F9C-9E93-4A72-9844-93DFFB456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439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252E2-FDA1-46FE-81B4-20D426D2C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118D6-1F2E-41CD-909D-1F0689DE1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F2816F-8610-460D-B549-A813B9DD2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8BC08-6B11-4ECD-869A-D7DFAFD0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E1D46-F0F5-4457-B7B5-57AB39268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6A38D1-2FCD-40C1-BB97-DD53A81A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695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D020E-0EA0-42F8-B9FF-B94B356CE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6CB1F-66BF-49E1-9954-C954C5B31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42EF91-85FD-42A2-A3BF-672E9B4A9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D94816-2D11-4F89-9170-D111742A3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0F8D34-C661-42BF-842A-0157121AC4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437C0B-9468-4569-B3BD-C89F857EE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FDCB5-F11C-4251-9965-E020A1809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EF71D-79F4-4424-9F57-39FAA559C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332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677E0-046A-4D78-B06A-16391F9FC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0EBAAB-56FF-42AF-BDE1-FD1CF5EDD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5D28E-E1C9-4D04-9ED4-F37B898A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13F89-7B8B-4C71-9030-55008B1DF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268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7A2D82-C730-4A97-805D-289D09C0E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80415C-BAAF-471D-9661-6DBA99CD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CC02E7-8467-4997-AC6F-D518E35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99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FCF0E-F5E6-42EF-89B6-C9CFF51F4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768D4-8266-4C88-AF7F-EDB7BCAB7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221B2-BB69-45E5-8261-1D857B801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C021F-ABAB-4FEE-B66C-953CC0027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F25FF-56B7-414A-A7E7-B8AF70290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F45009-AE1C-4C0B-AB3F-06B1CB3FB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739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B3340-3D9D-4635-9499-2B9048E57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10669B-F038-4C5F-BF6A-9EE6F88E8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65D2D-390B-4D6C-B7C9-9D9BED014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3452C0-41A7-4909-BA23-E92377021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4DCC4-6AFE-462B-B5F7-74BD51358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C3C472-9959-418E-A181-080213710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25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2699C0-5063-40E3-B226-193B00B4D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808FD-F616-4956-AC06-CE159B6C4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66AAB-782E-4782-8DF2-18FA4511D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DE61F-F221-4288-8875-6AA10BF3B0EB}" type="datetimeFigureOut">
              <a:rPr lang="en-IN" smtClean="0"/>
              <a:t>16-11-2022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757DA-AB94-4976-9493-3ACF547DA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3935D-C169-4702-AE3A-C6AE3EB938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7C310-BB4D-4DBF-8B3C-8BAF127A747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358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72969" y="241002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118932" y="1874111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>
              <a:buSzPts val="3100"/>
            </a:pPr>
            <a:endParaRPr sz="2667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594403" y="2784400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 b="1" dirty="0"/>
              <a:t>SUBJECT : MATHEMATICS</a:t>
            </a:r>
            <a:endParaRPr sz="2400" b="1" dirty="0"/>
          </a:p>
          <a:p>
            <a:r>
              <a:rPr lang="en" sz="2400" b="1" dirty="0"/>
              <a:t>CHAPTER NUMBER: 06</a:t>
            </a:r>
            <a:endParaRPr sz="2400" b="1" dirty="0"/>
          </a:p>
          <a:p>
            <a:r>
              <a:rPr lang="en" sz="2400" b="1" dirty="0"/>
              <a:t>CHAPTER NAME :</a:t>
            </a:r>
            <a:r>
              <a:rPr lang="en-US" sz="2400" b="1" dirty="0"/>
              <a:t> SET CONCEPT </a:t>
            </a:r>
          </a:p>
          <a:p>
            <a:r>
              <a:rPr lang="en-US" sz="2400" b="1" dirty="0"/>
              <a:t>PERIOD : 03</a:t>
            </a:r>
            <a:endParaRPr sz="2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0A329C-579D-48FE-8C67-1965A3429BA8}"/>
              </a:ext>
            </a:extLst>
          </p:cNvPr>
          <p:cNvSpPr txBox="1"/>
          <p:nvPr/>
        </p:nvSpPr>
        <p:spPr>
          <a:xfrm>
            <a:off x="2254279" y="1999940"/>
            <a:ext cx="10243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SUB TOPIC: SET CONCEPT</a:t>
            </a:r>
            <a:endParaRPr lang="en-IN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91667" y="427401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3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3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33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33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86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5848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12643-4B6F-4045-B252-42800A45F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4630" y="47766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+mn-lt"/>
              </a:rPr>
              <a:t>     LEARNING OUTCOME</a:t>
            </a:r>
            <a:endParaRPr lang="en-IN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56DD4-C1EC-4D17-9B68-2183FBBB5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8022" y="1690688"/>
            <a:ext cx="10515600" cy="4351338"/>
          </a:xfrm>
        </p:spPr>
        <p:txBody>
          <a:bodyPr/>
          <a:lstStyle/>
          <a:p>
            <a:r>
              <a:rPr lang="en-US" dirty="0"/>
              <a:t>Students will be able to Understand</a:t>
            </a:r>
          </a:p>
          <a:p>
            <a:r>
              <a:rPr lang="en-US" dirty="0"/>
              <a:t>How set is used in our daily life to sort the things.</a:t>
            </a:r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1C5F9F49-78A6-4078-94B1-68DF876FA13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58460" y="369057"/>
            <a:ext cx="2104535" cy="1044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3196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D7EAC4B3-5E57-5C2D-8A4F-B928343D6B3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076610" y="191006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40B56CC-B7C8-4C24-62CD-3B6B569AE90A}"/>
              </a:ext>
            </a:extLst>
          </p:cNvPr>
          <p:cNvSpPr txBox="1"/>
          <p:nvPr/>
        </p:nvSpPr>
        <p:spPr>
          <a:xfrm>
            <a:off x="2158738" y="1470581"/>
            <a:ext cx="698290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If A = {4, 5, 6, 7, 8} and B = {6, 8, 10, 12}, find :</a:t>
            </a:r>
            <a:br>
              <a:rPr lang="en-US" sz="2400" dirty="0"/>
            </a:br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) A∪B</a:t>
            </a:r>
            <a:br>
              <a:rPr lang="en-US" sz="2400" dirty="0"/>
            </a:br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(ii) A∩B</a:t>
            </a:r>
            <a:br>
              <a:rPr lang="en-US" sz="2400" dirty="0"/>
            </a:br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(iii) A-B</a:t>
            </a:r>
            <a:br>
              <a:rPr lang="en-US" sz="2400" dirty="0"/>
            </a:br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(iv) B-A</a:t>
            </a:r>
            <a:br>
              <a:rPr lang="en-US" sz="2400" dirty="0"/>
            </a:b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398079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4D72C13-7796-C9C4-3D2D-D35CB48C52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1069" y="588754"/>
            <a:ext cx="2109399" cy="104250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E7C63BC-4144-85CE-4187-7DA85D3AEED1}"/>
              </a:ext>
            </a:extLst>
          </p:cNvPr>
          <p:cNvSpPr txBox="1"/>
          <p:nvPr/>
        </p:nvSpPr>
        <p:spPr>
          <a:xfrm>
            <a:off x="-983307" y="1193352"/>
            <a:ext cx="13175307" cy="1120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sz="36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0C9E2F7-E38B-DBD0-CAF1-6D1A114034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186" y="1795546"/>
            <a:ext cx="6173060" cy="434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082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AFD9B1B-5CFE-D3C2-713B-629281663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1069" y="588754"/>
            <a:ext cx="2109399" cy="104250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E517E43-6B8E-219F-94BA-4EFF41AC6165}"/>
              </a:ext>
            </a:extLst>
          </p:cNvPr>
          <p:cNvSpPr txBox="1"/>
          <p:nvPr/>
        </p:nvSpPr>
        <p:spPr>
          <a:xfrm>
            <a:off x="2187019" y="2243580"/>
            <a:ext cx="55995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If P = {x : x is a factor of 12} and Q = {x: x is a factor of 16}, find :</a:t>
            </a:r>
            <a:br>
              <a:rPr lang="en-US" sz="2400" dirty="0"/>
            </a:br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) n(P)</a:t>
            </a:r>
            <a:br>
              <a:rPr lang="en-US" sz="2400" dirty="0"/>
            </a:br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(ii) n(Q)</a:t>
            </a:r>
            <a:br>
              <a:rPr lang="en-US" sz="2400" dirty="0"/>
            </a:br>
            <a:r>
              <a:rPr lang="en-US" sz="2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(iii) Q – P and n(Q – P)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913625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608E8F-0123-3A0E-49BB-3293544520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9094" y="287095"/>
            <a:ext cx="2109399" cy="1042506"/>
          </a:xfrm>
          <a:prstGeom prst="rect">
            <a:avLst/>
          </a:prstGeom>
        </p:spPr>
      </p:pic>
      <p:pic>
        <p:nvPicPr>
          <p:cNvPr id="5136" name="Picture 16" descr="Selina Concise Mathematics Class 7 ICSE Solutions Chapter 13 Set Concepts Ex 13D 26">
            <a:extLst>
              <a:ext uri="{FF2B5EF4-FFF2-40B4-BE49-F238E27FC236}">
                <a16:creationId xmlns:a16="http://schemas.microsoft.com/office/drawing/2014/main" id="{226C4D4C-17EC-BB9C-E9AE-DE51BB8FD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531" y="1611243"/>
            <a:ext cx="5050558" cy="437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EAC37-2C3C-F44A-738E-00348A4C1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Let A and B be two sets such that n(A) = 75, M(B) = 65 and n(A ∩ B) = 45, find :</a:t>
            </a:r>
            <a:br>
              <a:rPr lang="en-US" dirty="0"/>
            </a:b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) n(A∪ B)</a:t>
            </a:r>
            <a:br>
              <a:rPr lang="en-US" dirty="0"/>
            </a:b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(ii) n(A – B)</a:t>
            </a:r>
            <a:br>
              <a:rPr lang="en-US" dirty="0"/>
            </a:b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(iii) n(B – A)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D5B1A5-D112-2CA1-8C41-5137DF9D1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9094" y="287095"/>
            <a:ext cx="2109399" cy="104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10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3AED61-C95F-BD4A-1E03-C1F0CD413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9094" y="287095"/>
            <a:ext cx="2109399" cy="1042506"/>
          </a:xfrm>
          <a:prstGeom prst="rect">
            <a:avLst/>
          </a:prstGeom>
        </p:spPr>
      </p:pic>
      <p:pic>
        <p:nvPicPr>
          <p:cNvPr id="6160" name="Picture 16" descr="Selina Concise Mathematics Class 7 ICSE Solutions Chapter 13 Set Concepts Ex 13D 29">
            <a:extLst>
              <a:ext uri="{FF2B5EF4-FFF2-40B4-BE49-F238E27FC236}">
                <a16:creationId xmlns:a16="http://schemas.microsoft.com/office/drawing/2014/main" id="{2D5C35F7-F641-A206-01B7-26D6C0AFA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223" y="1424666"/>
            <a:ext cx="4521184" cy="52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750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BE4FA-685C-4049-A6C4-49B565FC3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431" y="1392011"/>
            <a:ext cx="11360800" cy="763600"/>
          </a:xfrm>
        </p:spPr>
        <p:txBody>
          <a:bodyPr/>
          <a:lstStyle/>
          <a:p>
            <a:r>
              <a:rPr lang="en-US" dirty="0"/>
              <a:t>HOME ASSIGNMENT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DFCEB-9A0B-498D-8AF0-2A55A43B8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2197" y="2155611"/>
            <a:ext cx="11360800" cy="4555200"/>
          </a:xfrm>
        </p:spPr>
        <p:txBody>
          <a:bodyPr/>
          <a:lstStyle/>
          <a:p>
            <a:r>
              <a:rPr lang="en-US" dirty="0"/>
              <a:t>EX 6 D Question 1 TO 10</a:t>
            </a:r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DDDF8636-3F8E-45F7-A84B-A6DF86A24A6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81584" y="206661"/>
            <a:ext cx="2104535" cy="1044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2702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1921</TotalTime>
  <Words>231</Words>
  <Application>Microsoft Office PowerPoint</Application>
  <PresentationFormat>Widescreen</PresentationFormat>
  <Paragraphs>15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Office Theme</vt:lpstr>
      <vt:lpstr>PowerPoint Presentation</vt:lpstr>
      <vt:lpstr>     LEARNING OUTCOME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soni.kr77@gmail.com</dc:creator>
  <cp:lastModifiedBy>Shiva Tripathy</cp:lastModifiedBy>
  <cp:revision>116</cp:revision>
  <dcterms:created xsi:type="dcterms:W3CDTF">2021-07-05T12:21:13Z</dcterms:created>
  <dcterms:modified xsi:type="dcterms:W3CDTF">2022-11-16T17:12:06Z</dcterms:modified>
</cp:coreProperties>
</file>