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351" r:id="rId3"/>
    <p:sldId id="358" r:id="rId4"/>
    <p:sldId id="357" r:id="rId5"/>
    <p:sldId id="359" r:id="rId6"/>
    <p:sldId id="355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958E-2A85-4604-8568-390DD29502A6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60B88-A9A9-4455-B041-03A2F65510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AE0D-3A3E-43B9-9975-D43BECAF1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4F67-227E-4B51-918F-32A3D1124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ECF9-CEA2-4909-A9D4-D08AA0FF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49CAD-B868-4CC2-BCFC-72DD474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764C-DA82-49CD-BC7D-4A6C4DE9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503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65B6-487F-46CB-86EF-193FE28E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FB65-4533-4AC9-99F8-CE545ECA9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87E9B-3EE7-4D3F-8DC6-B3C3D53A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C718-A0A2-4DF1-B55F-EE92316D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9913-571A-4B50-B687-A2AC3844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71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84100-FF7C-49AE-948C-F6C853346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2612E-0924-4074-B1EE-9DA6A871F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5DE5-AF47-48A3-8FFC-A7B1F152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ABC77-F13E-49D3-BC15-EC5F9A8E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0430A-5437-4AC9-84E3-D443C1C4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059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5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1455-C2D6-4EAF-941F-7B06448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23FD-B0B9-4654-A584-5BD8415E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DC18-6213-4789-BCDF-DC89E965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AEFBC-08CE-4345-9A44-4645AE34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9B4B-6FE2-4564-9C7E-65302FE7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6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751B-A78B-4D1F-A677-69D2E148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B0A1-BFA8-4EFA-BE51-82B04B76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D9B7-512E-4BF6-9EB1-A5C90537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7423-A4C6-4DC3-B29E-1C56B1A7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1F9C-9E93-4A72-9844-93DFFB45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3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52E2-FDA1-46FE-81B4-20D426D2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18D6-1F2E-41CD-909D-1F0689DE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2816F-8610-460D-B549-A813B9DD2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8BC08-6B11-4ECD-869A-D7DFAFD0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1D46-F0F5-4457-B7B5-57AB3926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A38D1-2FCD-40C1-BB97-DD53A81A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95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020E-0EA0-42F8-B9FF-B94B356C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6CB1F-66BF-49E1-9954-C954C5B3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2EF91-85FD-42A2-A3BF-672E9B4A9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94816-2D11-4F89-9170-D111742A3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F8D34-C661-42BF-842A-0157121AC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37C0B-9468-4569-B3BD-C89F857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FDCB5-F11C-4251-9965-E020A180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EF71D-79F4-4424-9F57-39FAA559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32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77E0-046A-4D78-B06A-16391F9F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EBAAB-56FF-42AF-BDE1-FD1CF5ED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5D28E-E1C9-4D04-9ED4-F37B898A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13F89-7B8B-4C71-9030-55008B1D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26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A2D82-C730-4A97-805D-289D09C0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0415C-BAAF-471D-9661-6DBA99CD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C02E7-8467-4997-AC6F-D518E354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9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CF0E-F5E6-42EF-89B6-C9CFF51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68D4-8266-4C88-AF7F-EDB7BCAB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21B2-BB69-45E5-8261-1D857B80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21F-ABAB-4FEE-B66C-953CC002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F25FF-56B7-414A-A7E7-B8AF7029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45009-AE1C-4C0B-AB3F-06B1CB3F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39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340-3D9D-4635-9499-2B9048E5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0669B-F038-4C5F-BF6A-9EE6F88E8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5D2D-390B-4D6C-B7C9-9D9BED014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52C0-41A7-4909-BA23-E9237702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4DCC4-6AFE-462B-B5F7-74BD5135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3C472-9959-418E-A181-08021371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5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699C0-5063-40E3-B226-193B00B4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808FD-F616-4956-AC06-CE159B6C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6AAB-782E-4782-8DF2-18FA4511D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E61F-F221-4288-8875-6AA10BF3B0EB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57DA-AB94-4976-9493-3ACF547DA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3935D-C169-4702-AE3A-C6AE3EB93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C310-BB4D-4DBF-8B3C-8BAF127A7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58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969" y="241002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118932" y="1874111"/>
            <a:ext cx="11684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SzPts val="3100"/>
            </a:pPr>
            <a:endParaRPr sz="26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254279" y="2784400"/>
            <a:ext cx="6352000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MATHEMATICS</a:t>
            </a:r>
            <a:endParaRPr sz="2400" b="1" dirty="0"/>
          </a:p>
          <a:p>
            <a:r>
              <a:rPr lang="en" sz="2400" b="1" dirty="0"/>
              <a:t>CHAPTER NUMBER: 7</a:t>
            </a:r>
            <a:endParaRPr sz="2400" b="1" dirty="0"/>
          </a:p>
          <a:p>
            <a:r>
              <a:rPr lang="en" sz="2400" b="1" dirty="0"/>
              <a:t>CHAPTER NAME :</a:t>
            </a:r>
            <a:r>
              <a:rPr lang="en-US" sz="2400" b="1" dirty="0"/>
              <a:t> RATIO AND PROPORTION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A329C-579D-48FE-8C67-1965A3429BA8}"/>
              </a:ext>
            </a:extLst>
          </p:cNvPr>
          <p:cNvSpPr txBox="1"/>
          <p:nvPr/>
        </p:nvSpPr>
        <p:spPr>
          <a:xfrm>
            <a:off x="2254279" y="1999940"/>
            <a:ext cx="1024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 TOPIC: RATIO AND PROPORTION</a:t>
            </a:r>
            <a:endParaRPr lang="en-IN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2643-4B6F-4045-B252-42800A45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630" y="4776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     LEARNING OUTCOME</a:t>
            </a:r>
            <a:endParaRPr lang="en-IN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6DD4-C1EC-4D17-9B68-2183FBBB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022" y="1690688"/>
            <a:ext cx="10515600" cy="4351338"/>
          </a:xfrm>
        </p:spPr>
        <p:txBody>
          <a:bodyPr/>
          <a:lstStyle/>
          <a:p>
            <a:r>
              <a:rPr lang="en-US" dirty="0"/>
              <a:t>Students will be able to </a:t>
            </a:r>
          </a:p>
          <a:p>
            <a:r>
              <a:rPr lang="en-US" dirty="0"/>
              <a:t>Relation between two quantities of the same kind</a:t>
            </a:r>
          </a:p>
          <a:p>
            <a:r>
              <a:rPr lang="en-US" dirty="0"/>
              <a:t>And the equality of two ratios</a:t>
            </a:r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1C5F9F49-78A6-4078-94B1-68DF876FA1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58460" y="369057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5FFB-6D83-5650-0160-7A312287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A729-BDB4-DF2A-28D6-06EFC16E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0503"/>
          </a:xfrm>
        </p:spPr>
        <p:txBody>
          <a:bodyPr/>
          <a:lstStyle/>
          <a:p>
            <a:r>
              <a:rPr lang="en-US" dirty="0"/>
              <a:t>CONTINUED PROPORTION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2350B-FCFD-4E53-7B66-2DA23A90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08" y="2501065"/>
            <a:ext cx="7577873" cy="4286234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D7EAC4B3-5E57-5C2D-8A4F-B928343D6B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6610" y="19100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07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D72C13-7796-C9C4-3D2D-D35CB48C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069" y="588754"/>
            <a:ext cx="2109399" cy="1042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CB78B-309B-FD9B-5AF3-21412A38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22" y="2726802"/>
            <a:ext cx="9690755" cy="43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8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0A909-6980-AA4E-01A1-01CE03967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23" y="1757510"/>
            <a:ext cx="10548594" cy="3659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D6211-2478-38A9-1848-B035A1BD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218" y="398940"/>
            <a:ext cx="210939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E4FA-685C-4049-A6C4-49B565FC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431" y="1392011"/>
            <a:ext cx="11360800" cy="763600"/>
          </a:xfrm>
        </p:spPr>
        <p:txBody>
          <a:bodyPr/>
          <a:lstStyle/>
          <a:p>
            <a:r>
              <a:rPr lang="en-US" dirty="0"/>
              <a:t>HOME ASSIGNMENT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DFCEB-9A0B-498D-8AF0-2A55A43B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197" y="2155611"/>
            <a:ext cx="11360800" cy="4555200"/>
          </a:xfrm>
        </p:spPr>
        <p:txBody>
          <a:bodyPr/>
          <a:lstStyle/>
          <a:p>
            <a:r>
              <a:rPr lang="en-US" dirty="0"/>
              <a:t>EX 7Bquestion 1 to 8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DDDF8636-3F8E-45F7-A84B-A6DF86A24A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1584" y="206661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0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667" y="4274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84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56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     LEARNING OUTCOME</vt:lpstr>
      <vt:lpstr>PROPORTION</vt:lpstr>
      <vt:lpstr>PowerPoint Presentation</vt:lpstr>
      <vt:lpstr>PowerPoint Presentation</vt:lpstr>
      <vt:lpstr>HOME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soni.kr77@gmail.com</dc:creator>
  <cp:lastModifiedBy>Shiva Tripathy</cp:lastModifiedBy>
  <cp:revision>101</cp:revision>
  <dcterms:created xsi:type="dcterms:W3CDTF">2021-07-05T12:21:13Z</dcterms:created>
  <dcterms:modified xsi:type="dcterms:W3CDTF">2022-11-16T15:12:22Z</dcterms:modified>
</cp:coreProperties>
</file>