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63" r:id="rId3"/>
    <p:sldId id="258" r:id="rId4"/>
    <p:sldId id="260" r:id="rId5"/>
    <p:sldId id="262" r:id="rId6"/>
    <p:sldId id="275" r:id="rId7"/>
    <p:sldId id="268" r:id="rId8"/>
    <p:sldId id="261" r:id="rId9"/>
    <p:sldId id="264" r:id="rId10"/>
    <p:sldId id="269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B9DE-BEE0-4C9E-AB6F-4904A544C0B1}" type="datetimeFigureOut">
              <a:rPr lang="en-US" smtClean="0"/>
              <a:t>11/19/2021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249F-DDA2-428C-AFB5-064D085F55DF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gif" /><Relationship Id="rId4" Type="http://schemas.openxmlformats.org/officeDocument/2006/relationships/image" Target="../media/image3.gif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gif" /><Relationship Id="rId4" Type="http://schemas.openxmlformats.org/officeDocument/2006/relationships/image" Target="../media/image3.gif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6.gif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gif" /><Relationship Id="rId5" Type="http://schemas.openxmlformats.org/officeDocument/2006/relationships/image" Target="../media/image3.gif" /><Relationship Id="rId4" Type="http://schemas.openxmlformats.org/officeDocument/2006/relationships/image" Target="../media/image8.GIF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gif" /><Relationship Id="rId4" Type="http://schemas.openxmlformats.org/officeDocument/2006/relationships/image" Target="../media/image8.GIF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8.GIF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gif" /><Relationship Id="rId5" Type="http://schemas.openxmlformats.org/officeDocument/2006/relationships/image" Target="../media/image4.gif" /><Relationship Id="rId4" Type="http://schemas.openxmlformats.org/officeDocument/2006/relationships/image" Target="../media/image14.GI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13995" y="1979166"/>
            <a:ext cx="8822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                      </a:t>
            </a:r>
            <a:r>
              <a:rPr lang="en-US" sz="3200" b="1" dirty="0">
                <a:solidFill>
                  <a:schemeClr val="tx1"/>
                </a:solidFill>
              </a:rPr>
              <a:t>CLASS-UKG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                        SUBJECT-RHYME   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                        TOPIC-ODIA RHYME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7064E-2EB3-4B92-B156-0C11A76925AF}"/>
              </a:ext>
            </a:extLst>
          </p:cNvPr>
          <p:cNvSpPr txBox="1"/>
          <p:nvPr/>
        </p:nvSpPr>
        <p:spPr>
          <a:xfrm>
            <a:off x="4211960" y="3573016"/>
            <a:ext cx="388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( </a:t>
            </a:r>
            <a:r>
              <a:rPr lang="or-IN" sz="3600" dirty="0">
                <a:solidFill>
                  <a:srgbClr val="0000FF"/>
                </a:solidFill>
              </a:rPr>
              <a:t>କାଗଜ ଡଙ୍ଗା ଭାସି ଯା</a:t>
            </a:r>
            <a:r>
              <a:rPr lang="en-US" sz="3600" dirty="0">
                <a:solidFill>
                  <a:srgbClr val="0000FF"/>
                </a:solidFill>
              </a:rPr>
              <a:t> )</a:t>
            </a:r>
            <a:r>
              <a:rPr lang="or-IN" sz="3600" dirty="0">
                <a:solidFill>
                  <a:srgbClr val="0000FF"/>
                </a:solidFill>
              </a:rPr>
              <a:t> </a:t>
            </a:r>
            <a:endParaRPr lang="en-IN" sz="3600" dirty="0">
              <a:solidFill>
                <a:srgbClr val="0000FF"/>
              </a:solidFill>
            </a:endParaRPr>
          </a:p>
        </p:txBody>
      </p:sp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F5A589EB-813B-4140-89C5-09FC7B6D29ED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357694"/>
            <a:ext cx="9144000" cy="250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DD50C54A-8F48-4A94-888F-DA021B73FEE3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13995" y="114012"/>
            <a:ext cx="2214578" cy="101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Motion | Baamboozle">
            <a:extLst>
              <a:ext uri="{FF2B5EF4-FFF2-40B4-BE49-F238E27FC236}">
                <a16:creationId xmlns:a16="http://schemas.microsoft.com/office/drawing/2014/main" id="{69D807F9-8E3D-4AD4-9FA5-D0F8A5E396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85440"/>
            <a:ext cx="2382009" cy="25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teau en papier.Paper boat.Barco de papel.Toy.jouet.ship.Victoriabea -  PicMix">
            <a:extLst>
              <a:ext uri="{FF2B5EF4-FFF2-40B4-BE49-F238E27FC236}">
                <a16:creationId xmlns:a16="http://schemas.microsoft.com/office/drawing/2014/main" id="{495381DB-1907-4D19-B469-B2988EEE8B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3" y="3212976"/>
            <a:ext cx="2520280" cy="17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020272" y="188640"/>
            <a:ext cx="1854538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WhatsApp Image 2020-08-29 at 10.53.23 AM"/>
          <p:cNvPicPr>
            <a:picLocks noChangeAspect="1"/>
          </p:cNvPicPr>
          <p:nvPr/>
        </p:nvPicPr>
        <p:blipFill>
          <a:blip r:embed="rId3"/>
          <a:srcRect l="7328" t="3097" r="11702"/>
          <a:stretch>
            <a:fillRect/>
          </a:stretch>
        </p:blipFill>
        <p:spPr>
          <a:xfrm>
            <a:off x="607060" y="271780"/>
            <a:ext cx="5033010" cy="631444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Picture 4" descr="Motion | Baamboozle">
            <a:extLst>
              <a:ext uri="{FF2B5EF4-FFF2-40B4-BE49-F238E27FC236}">
                <a16:creationId xmlns:a16="http://schemas.microsoft.com/office/drawing/2014/main" id="{0C64951D-411A-4CBC-9762-2E19A8693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57694"/>
            <a:ext cx="2382009" cy="25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ateau en papier.Paper boat.Barco de papel.Toy.jouet.ship.Victoriabea -  PicMix">
            <a:extLst>
              <a:ext uri="{FF2B5EF4-FFF2-40B4-BE49-F238E27FC236}">
                <a16:creationId xmlns:a16="http://schemas.microsoft.com/office/drawing/2014/main" id="{F411A5EE-6041-4491-B5AB-4F8A5B8601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30" y="2132856"/>
            <a:ext cx="2520280" cy="17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8;p16"/>
          <p:cNvSpPr txBox="1"/>
          <p:nvPr/>
        </p:nvSpPr>
        <p:spPr>
          <a:xfrm>
            <a:off x="671400" y="16479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253934"/>
            <a:ext cx="2214578" cy="103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Picture 1" descr="C:\Users\SONY\Downloads\giphy (4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48" y="1882502"/>
            <a:ext cx="4752528" cy="484010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11793-77B6-4928-80DC-A491EBE9D7F4}"/>
              </a:ext>
            </a:extLst>
          </p:cNvPr>
          <p:cNvSpPr txBox="1"/>
          <p:nvPr/>
        </p:nvSpPr>
        <p:spPr>
          <a:xfrm>
            <a:off x="1691680" y="405809"/>
            <a:ext cx="4909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600" dirty="0">
                <a:solidFill>
                  <a:srgbClr val="0000FF"/>
                </a:solidFill>
              </a:rPr>
              <a:t>ତୁମେ ମାନେ ସବୁ କଣ କରୁଛ ?</a:t>
            </a:r>
            <a:endParaRPr lang="en-IN" sz="36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6DFEDC-F6AE-4269-8409-91FEE5CFB92D}"/>
              </a:ext>
            </a:extLst>
          </p:cNvPr>
          <p:cNvSpPr txBox="1"/>
          <p:nvPr/>
        </p:nvSpPr>
        <p:spPr>
          <a:xfrm>
            <a:off x="344178" y="1265524"/>
            <a:ext cx="8332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600" dirty="0">
                <a:solidFill>
                  <a:srgbClr val="0000FF"/>
                </a:solidFill>
              </a:rPr>
              <a:t>ତୁମେ ମାନେ ସବୁ ବର୍ଷାରେ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or-IN" sz="3600" dirty="0">
                <a:solidFill>
                  <a:srgbClr val="0000FF"/>
                </a:solidFill>
              </a:rPr>
              <a:t>ଓଦା ହୋଇ କଣ କରୁଛ ?</a:t>
            </a:r>
            <a:endParaRPr lang="en-IN" sz="36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paper boat by vklyush on DeviantArt">
            <a:extLst>
              <a:ext uri="{FF2B5EF4-FFF2-40B4-BE49-F238E27FC236}">
                <a16:creationId xmlns:a16="http://schemas.microsoft.com/office/drawing/2014/main" id="{5068B919-B311-49DB-9A82-272A3BE73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1822"/>
            <a:ext cx="4360048" cy="4840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BAB068-9FEB-4EFF-A70A-352305EB636B}"/>
              </a:ext>
            </a:extLst>
          </p:cNvPr>
          <p:cNvSpPr txBox="1"/>
          <p:nvPr/>
        </p:nvSpPr>
        <p:spPr>
          <a:xfrm>
            <a:off x="1421050" y="2159623"/>
            <a:ext cx="7290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600" dirty="0">
                <a:solidFill>
                  <a:schemeClr val="bg1"/>
                </a:solidFill>
              </a:rPr>
              <a:t>ଆମେ ମାନେ ଡ଼ଙ୍ଗା ତିଆରି କରିଛୁ ,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                               </a:t>
            </a:r>
            <a:r>
              <a:rPr lang="or-IN" sz="3600" dirty="0">
                <a:solidFill>
                  <a:schemeClr val="bg1"/>
                </a:solidFill>
              </a:rPr>
              <a:t>ଏଇ ପାଣିରେ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or-IN" sz="3600" dirty="0">
                <a:solidFill>
                  <a:schemeClr val="bg1"/>
                </a:solidFill>
              </a:rPr>
              <a:t>ଭସାଇବୁ </a:t>
            </a:r>
            <a:r>
              <a:rPr lang="en-US" sz="3600" dirty="0">
                <a:solidFill>
                  <a:schemeClr val="bg1"/>
                </a:solidFill>
              </a:rPr>
              <a:t>I</a:t>
            </a:r>
            <a:endParaRPr lang="en-IN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81551" y="186050"/>
            <a:ext cx="2214578" cy="12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Paper Boat - animation by EB Design on Dribbb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905" y="2588863"/>
            <a:ext cx="8886190" cy="4179054"/>
          </a:xfrm>
          <a:prstGeom prst="rect">
            <a:avLst/>
          </a:prstGeom>
          <a:noFill/>
        </p:spPr>
      </p:pic>
      <p:pic>
        <p:nvPicPr>
          <p:cNvPr id="6147" name="Picture 3" descr="C:\Users\SONY\Downloads\tenor (7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288960"/>
            <a:ext cx="4966117" cy="2223071"/>
          </a:xfrm>
          <a:prstGeom prst="rect">
            <a:avLst/>
          </a:prstGeom>
          <a:noFill/>
        </p:spPr>
      </p:pic>
      <p:pic>
        <p:nvPicPr>
          <p:cNvPr id="7" name="Picture 3" descr="C:\Users\SONY\Downloads\tenor (7).gif">
            <a:extLst>
              <a:ext uri="{FF2B5EF4-FFF2-40B4-BE49-F238E27FC236}">
                <a16:creationId xmlns:a16="http://schemas.microsoft.com/office/drawing/2014/main" id="{95836946-26A4-4E79-A57C-6078A0A43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9795" y="1372327"/>
            <a:ext cx="2869501" cy="970511"/>
          </a:xfrm>
          <a:prstGeom prst="rect">
            <a:avLst/>
          </a:prstGeom>
          <a:noFill/>
        </p:spPr>
      </p:pic>
      <p:pic>
        <p:nvPicPr>
          <p:cNvPr id="8" name="Picture 3" descr="C:\Users\SONY\Downloads\tenor (7).gif">
            <a:extLst>
              <a:ext uri="{FF2B5EF4-FFF2-40B4-BE49-F238E27FC236}">
                <a16:creationId xmlns:a16="http://schemas.microsoft.com/office/drawing/2014/main" id="{10569845-5257-4573-84AE-381E3E1B1E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776" y="1660060"/>
            <a:ext cx="3085525" cy="83283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52E302-C953-427B-8062-44932A05C1B3}"/>
              </a:ext>
            </a:extLst>
          </p:cNvPr>
          <p:cNvSpPr txBox="1"/>
          <p:nvPr/>
        </p:nvSpPr>
        <p:spPr>
          <a:xfrm>
            <a:off x="323528" y="1908530"/>
            <a:ext cx="8064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600" dirty="0">
                <a:solidFill>
                  <a:srgbClr val="0000FF"/>
                </a:solidFill>
              </a:rPr>
              <a:t>ହେୟାରେ ହେୟା ହେୟା ହୋ</a:t>
            </a:r>
            <a:r>
              <a:rPr lang="en-US" sz="3600" dirty="0">
                <a:solidFill>
                  <a:srgbClr val="0000FF"/>
                </a:solidFill>
              </a:rPr>
              <a:t>,</a:t>
            </a:r>
            <a:r>
              <a:rPr lang="or-IN" sz="3600" dirty="0">
                <a:solidFill>
                  <a:srgbClr val="0000FF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</a:rPr>
              <a:t>                       		                         </a:t>
            </a:r>
            <a:r>
              <a:rPr lang="or-IN" sz="3600" dirty="0">
                <a:solidFill>
                  <a:srgbClr val="0000FF"/>
                </a:solidFill>
              </a:rPr>
              <a:t>ହେୟାରେ ହେୟା ହେୟା ହୋ </a:t>
            </a:r>
            <a:endParaRPr lang="en-IN" sz="3600" dirty="0">
              <a:solidFill>
                <a:srgbClr val="0000FF"/>
              </a:solidFill>
            </a:endParaRPr>
          </a:p>
        </p:txBody>
      </p:sp>
      <p:pic>
        <p:nvPicPr>
          <p:cNvPr id="13" name="Picture 4" descr="Motion | Baamboozle">
            <a:extLst>
              <a:ext uri="{FF2B5EF4-FFF2-40B4-BE49-F238E27FC236}">
                <a16:creationId xmlns:a16="http://schemas.microsoft.com/office/drawing/2014/main" id="{6B315638-BEDA-4B33-9EE5-B87D53443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58" y="4358129"/>
            <a:ext cx="2520280" cy="190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ateau en papier.Paper boat.Barco de papel.Toy.jouet.ship.Victoriabea -  PicMix">
            <a:extLst>
              <a:ext uri="{FF2B5EF4-FFF2-40B4-BE49-F238E27FC236}">
                <a16:creationId xmlns:a16="http://schemas.microsoft.com/office/drawing/2014/main" id="{C513306C-F7BB-42F8-95F9-5822D1B55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99012"/>
            <a:ext cx="2520280" cy="17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73847" y="147161"/>
            <a:ext cx="2214578" cy="990412"/>
          </a:xfrm>
          <a:prstGeom prst="rect">
            <a:avLst/>
          </a:prstGeom>
          <a:noFill/>
          <a:ln>
            <a:noFill/>
          </a:ln>
        </p:spPr>
      </p:pic>
      <p:sp>
        <p:nvSpPr>
          <p:cNvPr id="4098" name="AutoShape 2" descr="Paper Boat Puddle GIF - PaperBoat Puddle Rain - Discover &amp; Share GIF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IN"/>
          </a:p>
        </p:txBody>
      </p:sp>
      <p:pic>
        <p:nvPicPr>
          <p:cNvPr id="4099" name="Picture 3" descr="C:\Users\SONY\Downloads\tenor (6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570008"/>
            <a:ext cx="8883650" cy="5153660"/>
          </a:xfrm>
          <a:prstGeom prst="rect">
            <a:avLst/>
          </a:prstGeom>
          <a:noFill/>
        </p:spPr>
      </p:pic>
      <p:pic>
        <p:nvPicPr>
          <p:cNvPr id="6" name="Picture 3" descr="C:\Users\SONY\Downloads\tenor (7).gif">
            <a:extLst>
              <a:ext uri="{FF2B5EF4-FFF2-40B4-BE49-F238E27FC236}">
                <a16:creationId xmlns:a16="http://schemas.microsoft.com/office/drawing/2014/main" id="{AB073C80-36CB-4DD3-808E-EAB516BB4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175" y="304736"/>
            <a:ext cx="1980585" cy="1180047"/>
          </a:xfrm>
          <a:prstGeom prst="rect">
            <a:avLst/>
          </a:prstGeom>
          <a:noFill/>
        </p:spPr>
      </p:pic>
      <p:pic>
        <p:nvPicPr>
          <p:cNvPr id="7" name="Picture 3" descr="C:\Users\SONY\Downloads\tenor (7).gif">
            <a:extLst>
              <a:ext uri="{FF2B5EF4-FFF2-40B4-BE49-F238E27FC236}">
                <a16:creationId xmlns:a16="http://schemas.microsoft.com/office/drawing/2014/main" id="{63BB2F4F-C2B1-4599-9A63-80D915FA26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75113"/>
            <a:ext cx="3085525" cy="140967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9C103E-E0B9-4A2C-B17D-E36EEC32D252}"/>
              </a:ext>
            </a:extLst>
          </p:cNvPr>
          <p:cNvSpPr txBox="1"/>
          <p:nvPr/>
        </p:nvSpPr>
        <p:spPr>
          <a:xfrm>
            <a:off x="460375" y="5835962"/>
            <a:ext cx="7830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4000" dirty="0">
                <a:solidFill>
                  <a:schemeClr val="bg1"/>
                </a:solidFill>
              </a:rPr>
              <a:t>ଭାସି ଯା ରେ ଭାସି ଯା ,କାଗଜ ଡଙ୍ଗା ଭାସି ଯା</a:t>
            </a:r>
            <a:r>
              <a:rPr lang="en-US" sz="4000" dirty="0">
                <a:solidFill>
                  <a:schemeClr val="bg1"/>
                </a:solidFill>
              </a:rPr>
              <a:t> I</a:t>
            </a:r>
            <a:r>
              <a:rPr lang="or-IN" sz="4000" dirty="0">
                <a:solidFill>
                  <a:schemeClr val="bg1"/>
                </a:solidFill>
              </a:rPr>
              <a:t> </a:t>
            </a:r>
            <a:endParaRPr lang="en-IN" sz="4000" dirty="0">
              <a:solidFill>
                <a:schemeClr val="bg1"/>
              </a:solidFill>
            </a:endParaRPr>
          </a:p>
        </p:txBody>
      </p:sp>
      <p:pic>
        <p:nvPicPr>
          <p:cNvPr id="10" name="Picture 4" descr="Motion | Baamboozle">
            <a:extLst>
              <a:ext uri="{FF2B5EF4-FFF2-40B4-BE49-F238E27FC236}">
                <a16:creationId xmlns:a16="http://schemas.microsoft.com/office/drawing/2014/main" id="{173CE9AE-6816-4071-BE2B-B5FC3BC07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93" y="2547243"/>
            <a:ext cx="2382009" cy="25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05161" y="264195"/>
            <a:ext cx="2214578" cy="107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Picture 1" descr="C:\Users\SONY\Downloads\3T6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" y="1412776"/>
            <a:ext cx="8913495" cy="537087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DD6DC-A647-4553-A94B-952B448BBA19}"/>
              </a:ext>
            </a:extLst>
          </p:cNvPr>
          <p:cNvSpPr txBox="1"/>
          <p:nvPr/>
        </p:nvSpPr>
        <p:spPr>
          <a:xfrm>
            <a:off x="971600" y="2644193"/>
            <a:ext cx="7488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600" dirty="0"/>
              <a:t>ଘୋଟି ଆସିଲାଣି ଆକାଶରେ ଘୋର ମେଘ ବାଆ</a:t>
            </a:r>
            <a:r>
              <a:rPr lang="en-US" sz="3600" dirty="0"/>
              <a:t> I</a:t>
            </a:r>
            <a:endParaRPr lang="en-IN" sz="3600" dirty="0"/>
          </a:p>
        </p:txBody>
      </p:sp>
      <p:pic>
        <p:nvPicPr>
          <p:cNvPr id="7" name="Picture 3" descr="C:\Users\SONY\Downloads\tenor (7).gif">
            <a:extLst>
              <a:ext uri="{FF2B5EF4-FFF2-40B4-BE49-F238E27FC236}">
                <a16:creationId xmlns:a16="http://schemas.microsoft.com/office/drawing/2014/main" id="{9F301C75-AF60-4968-9F76-3824E77174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608" y="186045"/>
            <a:ext cx="5918713" cy="1226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60232" y="147548"/>
            <a:ext cx="2214578" cy="1059929"/>
          </a:xfrm>
          <a:prstGeom prst="rect">
            <a:avLst/>
          </a:prstGeom>
          <a:noFill/>
          <a:ln>
            <a:noFill/>
          </a:ln>
        </p:spPr>
      </p:pic>
      <p:sp>
        <p:nvSpPr>
          <p:cNvPr id="4098" name="AutoShape 2" descr="Paper Boat Puddle GIF - PaperBoat Puddle Rain - Discover &amp; Share GIF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IN"/>
          </a:p>
        </p:txBody>
      </p:sp>
      <p:pic>
        <p:nvPicPr>
          <p:cNvPr id="4099" name="Picture 3" descr="C:\Users\SONY\Downloads\tenor (6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" y="1340768"/>
            <a:ext cx="8883650" cy="536968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1C8C1-10EF-4219-BD7D-93D615A33B9E}"/>
              </a:ext>
            </a:extLst>
          </p:cNvPr>
          <p:cNvSpPr txBox="1"/>
          <p:nvPr/>
        </p:nvSpPr>
        <p:spPr>
          <a:xfrm>
            <a:off x="248791" y="160338"/>
            <a:ext cx="69875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4000" dirty="0">
                <a:solidFill>
                  <a:srgbClr val="0000FF"/>
                </a:solidFill>
              </a:rPr>
              <a:t>ଭାସି ଯା ରେ ଭାସି ଯା ,</a:t>
            </a:r>
            <a:endParaRPr lang="en-US" sz="4000" dirty="0">
              <a:solidFill>
                <a:srgbClr val="0000FF"/>
              </a:solidFill>
            </a:endParaRPr>
          </a:p>
          <a:p>
            <a:r>
              <a:rPr lang="en-US" sz="4000" dirty="0">
                <a:solidFill>
                  <a:srgbClr val="0000FF"/>
                </a:solidFill>
              </a:rPr>
              <a:t>                    </a:t>
            </a:r>
            <a:r>
              <a:rPr lang="or-IN" sz="4000" dirty="0">
                <a:solidFill>
                  <a:srgbClr val="0000FF"/>
                </a:solidFill>
              </a:rPr>
              <a:t>କାଗଜ ଡଙ୍ଗା ଭାସି ଯା</a:t>
            </a:r>
            <a:r>
              <a:rPr lang="en-US" sz="4000" dirty="0">
                <a:solidFill>
                  <a:srgbClr val="0000FF"/>
                </a:solidFill>
              </a:rPr>
              <a:t>  I</a:t>
            </a:r>
            <a:r>
              <a:rPr lang="or-IN" sz="4000" dirty="0">
                <a:solidFill>
                  <a:srgbClr val="0000FF"/>
                </a:solidFill>
              </a:rPr>
              <a:t> </a:t>
            </a:r>
            <a:endParaRPr lang="en-IN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91627" y="143510"/>
            <a:ext cx="2214578" cy="105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2f40f27b18073d9033cfead7504e339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8" y="1411605"/>
            <a:ext cx="8869045" cy="5302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D512EA-FA5D-40EE-BD8A-2B26B7C72BA4}"/>
              </a:ext>
            </a:extLst>
          </p:cNvPr>
          <p:cNvSpPr txBox="1"/>
          <p:nvPr/>
        </p:nvSpPr>
        <p:spPr>
          <a:xfrm>
            <a:off x="395536" y="476672"/>
            <a:ext cx="6192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600" dirty="0"/>
              <a:t>ପବନ ବୋହୁଛି ଝିପି ଝିପି ମେଘ ବରଷଇ</a:t>
            </a:r>
            <a:endParaRPr lang="en-IN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024245" y="188640"/>
            <a:ext cx="1998554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Electric Sky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" y="1340768"/>
            <a:ext cx="8906510" cy="5427851"/>
          </a:xfrm>
          <a:prstGeom prst="rect">
            <a:avLst/>
          </a:prstGeom>
          <a:noFill/>
        </p:spPr>
      </p:pic>
      <p:sp>
        <p:nvSpPr>
          <p:cNvPr id="2" name="Text Box 1"/>
          <p:cNvSpPr txBox="1"/>
          <p:nvPr/>
        </p:nvSpPr>
        <p:spPr>
          <a:xfrm>
            <a:off x="771525" y="5582285"/>
            <a:ext cx="309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08CE0-B334-45B4-AA2A-10E362F6F20F}"/>
              </a:ext>
            </a:extLst>
          </p:cNvPr>
          <p:cNvSpPr txBox="1"/>
          <p:nvPr/>
        </p:nvSpPr>
        <p:spPr>
          <a:xfrm>
            <a:off x="118745" y="560874"/>
            <a:ext cx="70455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4000" dirty="0">
                <a:solidFill>
                  <a:srgbClr val="0000FF"/>
                </a:solidFill>
              </a:rPr>
              <a:t>ବିଜୁଳି ଚମକେ ଘଡ଼ ଘଡ଼ି ଡାକେ ରହି ରହି</a:t>
            </a:r>
            <a:r>
              <a:rPr lang="en-US" sz="4000" dirty="0">
                <a:solidFill>
                  <a:srgbClr val="0000FF"/>
                </a:solidFill>
              </a:rPr>
              <a:t> I</a:t>
            </a:r>
            <a:r>
              <a:rPr lang="or-IN" sz="4000" dirty="0">
                <a:solidFill>
                  <a:srgbClr val="0000FF"/>
                </a:solidFill>
              </a:rPr>
              <a:t> </a:t>
            </a:r>
            <a:endParaRPr lang="en-IN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25845" y="194991"/>
            <a:ext cx="2214578" cy="12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our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09437"/>
            <a:ext cx="8880663" cy="3180715"/>
          </a:xfrm>
          <a:prstGeom prst="rect">
            <a:avLst/>
          </a:prstGeom>
        </p:spPr>
      </p:pic>
      <p:pic>
        <p:nvPicPr>
          <p:cNvPr id="3" name="Picture 2" descr="ImaginativeIllegalFanworms-sma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365104"/>
            <a:ext cx="8880663" cy="2360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33AC3-3AD1-473C-9669-A6ACE66718B3}"/>
              </a:ext>
            </a:extLst>
          </p:cNvPr>
          <p:cNvSpPr txBox="1"/>
          <p:nvPr/>
        </p:nvSpPr>
        <p:spPr>
          <a:xfrm>
            <a:off x="323528" y="161743"/>
            <a:ext cx="78306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4000" dirty="0">
                <a:solidFill>
                  <a:srgbClr val="0000FF"/>
                </a:solidFill>
              </a:rPr>
              <a:t>ଭାସି ଯା ରେ ଭାସି ଯା ,</a:t>
            </a:r>
            <a:endParaRPr lang="en-US" sz="4000" dirty="0">
              <a:solidFill>
                <a:srgbClr val="0000FF"/>
              </a:solidFill>
            </a:endParaRPr>
          </a:p>
          <a:p>
            <a:r>
              <a:rPr lang="en-US" sz="4000" dirty="0">
                <a:solidFill>
                  <a:srgbClr val="0000FF"/>
                </a:solidFill>
              </a:rPr>
              <a:t>                      </a:t>
            </a:r>
            <a:r>
              <a:rPr lang="or-IN" sz="4000" dirty="0">
                <a:solidFill>
                  <a:srgbClr val="0000FF"/>
                </a:solidFill>
              </a:rPr>
              <a:t>କାଗଜ ଡଙ୍ଗା ଭାସି ଯା</a:t>
            </a:r>
            <a:r>
              <a:rPr lang="en-US" sz="4000" dirty="0">
                <a:solidFill>
                  <a:srgbClr val="0000FF"/>
                </a:solidFill>
              </a:rPr>
              <a:t> I</a:t>
            </a:r>
            <a:r>
              <a:rPr lang="or-IN" sz="4000" dirty="0">
                <a:solidFill>
                  <a:srgbClr val="0000FF"/>
                </a:solidFill>
              </a:rPr>
              <a:t> </a:t>
            </a:r>
            <a:endParaRPr lang="en-IN" sz="4000" dirty="0">
              <a:solidFill>
                <a:srgbClr val="0000FF"/>
              </a:solidFill>
            </a:endParaRPr>
          </a:p>
        </p:txBody>
      </p:sp>
      <p:pic>
        <p:nvPicPr>
          <p:cNvPr id="7" name="Picture 2" descr="Bateau en papier.Paper boat.Barco de papel.Toy.jouet.ship.Victoriabea -  PicMix">
            <a:extLst>
              <a:ext uri="{FF2B5EF4-FFF2-40B4-BE49-F238E27FC236}">
                <a16:creationId xmlns:a16="http://schemas.microsoft.com/office/drawing/2014/main" id="{19E11301-B224-44B1-AA65-33DA40FA9D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54" y="4273862"/>
            <a:ext cx="2520280" cy="17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otion | Baamboozle">
            <a:extLst>
              <a:ext uri="{FF2B5EF4-FFF2-40B4-BE49-F238E27FC236}">
                <a16:creationId xmlns:a16="http://schemas.microsoft.com/office/drawing/2014/main" id="{D8EF92AF-26D8-4C23-B271-7B428B2E61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0" y="3304292"/>
            <a:ext cx="2382009" cy="25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112</Words>
  <Application>Microsoft Office PowerPoint</Application>
  <PresentationFormat>On-screen Show (4:3)</PresentationFormat>
  <Paragraphs>19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sipra.rath@odmegroup.org</cp:lastModifiedBy>
  <cp:revision>16</cp:revision>
  <dcterms:created xsi:type="dcterms:W3CDTF">2020-08-19T14:22:00Z</dcterms:created>
  <dcterms:modified xsi:type="dcterms:W3CDTF">2021-11-19T15:30:25Z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