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2" r:id="rId2"/>
    <p:sldId id="256" r:id="rId3"/>
    <p:sldId id="257" r:id="rId4"/>
    <p:sldId id="259" r:id="rId5"/>
    <p:sldId id="260" r:id="rId6"/>
    <p:sldId id="261" r:id="rId7"/>
    <p:sldId id="272" r:id="rId8"/>
    <p:sldId id="266" r:id="rId9"/>
    <p:sldId id="273" r:id="rId10"/>
    <p:sldId id="278" r:id="rId11"/>
    <p:sldId id="274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7BE"/>
    <a:srgbClr val="F0B928"/>
    <a:srgbClr val="550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21ACD-0E9B-40CC-A4B1-E30007601689}" type="datetimeFigureOut">
              <a:rPr lang="en-US" smtClean="0"/>
              <a:t>8/15/2021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E10F8-AA72-4E18-B53A-A3A19EEA807F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.png" /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 /><Relationship Id="rId2" Type="http://schemas.openxmlformats.org/officeDocument/2006/relationships/image" Target="../media/image10.GIF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11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GI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 /><Relationship Id="rId2" Type="http://schemas.openxmlformats.org/officeDocument/2006/relationships/image" Target="../media/image21.GIF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.png" /><Relationship Id="rId4" Type="http://schemas.openxmlformats.org/officeDocument/2006/relationships/image" Target="../media/image13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1250" y="188825"/>
            <a:ext cx="1578401" cy="78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54965" y="1988840"/>
            <a:ext cx="843407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WELCOME TO ONLINE CLASS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  CLASS-UKG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  TOPIC-RHYME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        ‘’EK DUEE TEENI...’’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                                                         (ODIA)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E6A447-35F3-4E8D-BDD2-9098B880D410}"/>
              </a:ext>
            </a:extLst>
          </p:cNvPr>
          <p:cNvSpPr/>
          <p:nvPr/>
        </p:nvSpPr>
        <p:spPr>
          <a:xfrm>
            <a:off x="179291" y="260648"/>
            <a:ext cx="8785418" cy="5297537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C54DD21-E32D-4D27-9D5A-4AAF7D8D69B8}"/>
              </a:ext>
            </a:extLst>
          </p:cNvPr>
          <p:cNvSpPr txBox="1"/>
          <p:nvPr/>
        </p:nvSpPr>
        <p:spPr>
          <a:xfrm>
            <a:off x="755577" y="479872"/>
            <a:ext cx="7776864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/>
              <a:t>ଏକ</a:t>
            </a:r>
            <a:r>
              <a:rPr lang="en-US" sz="3600" dirty="0"/>
              <a:t> </a:t>
            </a:r>
            <a:r>
              <a:rPr lang="en-US" sz="3600" dirty="0" err="1"/>
              <a:t>ଦୁଇ</a:t>
            </a:r>
            <a:r>
              <a:rPr lang="en-US" sz="3600" dirty="0"/>
              <a:t> </a:t>
            </a:r>
            <a:r>
              <a:rPr lang="en-US" sz="3600" dirty="0" err="1"/>
              <a:t>ତିନି</a:t>
            </a:r>
            <a:r>
              <a:rPr lang="en-US" sz="3600" dirty="0"/>
              <a:t> </a:t>
            </a:r>
            <a:r>
              <a:rPr lang="en-US" sz="3600" dirty="0" err="1"/>
              <a:t>ଚାରି</a:t>
            </a:r>
            <a:r>
              <a:rPr lang="en-US" sz="3600" dirty="0"/>
              <a:t>  </a:t>
            </a:r>
            <a:r>
              <a:rPr lang="en-US" sz="3600" dirty="0" err="1"/>
              <a:t>ପାଞ୍ଚ</a:t>
            </a:r>
            <a:r>
              <a:rPr lang="en-US" sz="3600" dirty="0"/>
              <a:t> </a:t>
            </a:r>
            <a:r>
              <a:rPr lang="en-US" sz="3600" dirty="0" err="1"/>
              <a:t>ଛଅ</a:t>
            </a:r>
            <a:r>
              <a:rPr lang="en-US" sz="3600" dirty="0"/>
              <a:t>  </a:t>
            </a:r>
          </a:p>
          <a:p>
            <a:r>
              <a:rPr lang="en-US" sz="3600" dirty="0"/>
              <a:t>                                     </a:t>
            </a:r>
            <a:r>
              <a:rPr lang="en-US" sz="3600" dirty="0" err="1"/>
              <a:t>ସାତ</a:t>
            </a:r>
            <a:r>
              <a:rPr lang="en-US" sz="3600" dirty="0"/>
              <a:t> </a:t>
            </a:r>
            <a:r>
              <a:rPr lang="en-US" sz="3600" dirty="0" err="1"/>
              <a:t>ଆଠ</a:t>
            </a:r>
            <a:r>
              <a:rPr lang="en-US" sz="3600" dirty="0"/>
              <a:t> </a:t>
            </a:r>
            <a:r>
              <a:rPr lang="en-US" sz="3600" dirty="0" err="1"/>
              <a:t>ନଅ</a:t>
            </a:r>
            <a:r>
              <a:rPr lang="en-US" sz="3600" dirty="0"/>
              <a:t> </a:t>
            </a:r>
            <a:r>
              <a:rPr lang="en-US" sz="3600" dirty="0" err="1"/>
              <a:t>ଦଶ</a:t>
            </a:r>
            <a:r>
              <a:rPr lang="en-US" sz="3600" dirty="0"/>
              <a:t>   </a:t>
            </a:r>
          </a:p>
          <a:p>
            <a:r>
              <a:rPr lang="en-US" sz="3600" dirty="0"/>
              <a:t> </a:t>
            </a:r>
            <a:r>
              <a:rPr lang="en-US" sz="3600" dirty="0" err="1"/>
              <a:t>ଆସରେ</a:t>
            </a:r>
            <a:r>
              <a:rPr lang="en-US" sz="3600" dirty="0"/>
              <a:t> </a:t>
            </a:r>
            <a:r>
              <a:rPr lang="en-US" sz="3600" dirty="0" err="1"/>
              <a:t>ପିଲେ</a:t>
            </a:r>
            <a:r>
              <a:rPr lang="en-US" sz="3600" dirty="0"/>
              <a:t> </a:t>
            </a:r>
            <a:r>
              <a:rPr lang="en-US" sz="3600" dirty="0" err="1"/>
              <a:t>ବଣକୁ</a:t>
            </a:r>
            <a:r>
              <a:rPr lang="en-US" sz="3600" dirty="0"/>
              <a:t> </a:t>
            </a:r>
            <a:r>
              <a:rPr lang="en-US" sz="3600" dirty="0" err="1"/>
              <a:t>ଯିବା</a:t>
            </a:r>
            <a:r>
              <a:rPr lang="en-US" sz="3600" dirty="0"/>
              <a:t> </a:t>
            </a:r>
          </a:p>
          <a:p>
            <a:r>
              <a:rPr lang="en-US" sz="3600" dirty="0"/>
              <a:t>                                   </a:t>
            </a:r>
            <a:r>
              <a:rPr lang="en-US" sz="3600" dirty="0" err="1"/>
              <a:t>ହସ</a:t>
            </a:r>
            <a:r>
              <a:rPr lang="en-US" sz="3600" dirty="0"/>
              <a:t>…. </a:t>
            </a:r>
            <a:r>
              <a:rPr lang="en-US" sz="3600" dirty="0" err="1"/>
              <a:t>ହସ</a:t>
            </a:r>
            <a:r>
              <a:rPr lang="en-US" sz="3600" dirty="0"/>
              <a:t>….. </a:t>
            </a:r>
            <a:r>
              <a:rPr lang="en-US" sz="3600" dirty="0" err="1"/>
              <a:t>ହସ</a:t>
            </a:r>
            <a:r>
              <a:rPr lang="en-US" sz="3600" dirty="0"/>
              <a:t> …..</a:t>
            </a:r>
          </a:p>
          <a:p>
            <a:r>
              <a:rPr lang="en-US" sz="3600" dirty="0" err="1"/>
              <a:t>ପାଚିଲା</a:t>
            </a:r>
            <a:r>
              <a:rPr lang="en-US" sz="3600" dirty="0"/>
              <a:t> </a:t>
            </a:r>
            <a:r>
              <a:rPr lang="en-US" sz="3600" dirty="0" err="1"/>
              <a:t>ପାଚିଲା</a:t>
            </a:r>
            <a:r>
              <a:rPr lang="en-US" sz="3600" dirty="0"/>
              <a:t> </a:t>
            </a:r>
            <a:r>
              <a:rPr lang="en-US" sz="3600" dirty="0" err="1"/>
              <a:t>କୋଳି</a:t>
            </a:r>
            <a:r>
              <a:rPr lang="en-US" sz="3600" dirty="0"/>
              <a:t> </a:t>
            </a:r>
            <a:r>
              <a:rPr lang="en-US" sz="3600" dirty="0" err="1"/>
              <a:t>ତୋଳିବା</a:t>
            </a:r>
            <a:r>
              <a:rPr lang="en-US" sz="3600" dirty="0"/>
              <a:t> ,</a:t>
            </a:r>
          </a:p>
          <a:p>
            <a:r>
              <a:rPr lang="en-US" sz="3600" dirty="0"/>
              <a:t>                       </a:t>
            </a:r>
            <a:r>
              <a:rPr lang="en-US" sz="3600" dirty="0" err="1"/>
              <a:t>କାଇଁଚ</a:t>
            </a:r>
            <a:r>
              <a:rPr lang="en-US" sz="3600" dirty="0"/>
              <a:t> </a:t>
            </a:r>
            <a:r>
              <a:rPr lang="en-US" sz="3600" dirty="0" err="1"/>
              <a:t>ପତର</a:t>
            </a:r>
            <a:r>
              <a:rPr lang="en-US" sz="3600" dirty="0"/>
              <a:t> </a:t>
            </a:r>
            <a:r>
              <a:rPr lang="en-US" sz="3600" dirty="0" err="1"/>
              <a:t>ପାରି</a:t>
            </a:r>
            <a:r>
              <a:rPr lang="en-US" sz="3600" dirty="0"/>
              <a:t> </a:t>
            </a:r>
            <a:r>
              <a:rPr lang="en-US" sz="3600" dirty="0" err="1"/>
              <a:t>ଶୋଇବା</a:t>
            </a:r>
            <a:r>
              <a:rPr lang="en-US" sz="3600" dirty="0"/>
              <a:t> .</a:t>
            </a:r>
            <a:r>
              <a:rPr lang="en-US" sz="3600" dirty="0" err="1"/>
              <a:t>ହଁ</a:t>
            </a:r>
            <a:r>
              <a:rPr lang="en-US" sz="3600" dirty="0"/>
              <a:t>  </a:t>
            </a:r>
          </a:p>
          <a:p>
            <a:r>
              <a:rPr lang="en-US" sz="3600" dirty="0" err="1"/>
              <a:t>ବଣରେ</a:t>
            </a:r>
            <a:r>
              <a:rPr lang="en-US" sz="3600" dirty="0"/>
              <a:t> </a:t>
            </a:r>
            <a:r>
              <a:rPr lang="en-US" sz="3600" dirty="0" err="1"/>
              <a:t>ଆମେ</a:t>
            </a:r>
            <a:r>
              <a:rPr lang="en-US" sz="3600" dirty="0"/>
              <a:t> </a:t>
            </a:r>
            <a:r>
              <a:rPr lang="en-US" sz="3600" dirty="0" err="1"/>
              <a:t>ରୋଷେଇ</a:t>
            </a:r>
            <a:r>
              <a:rPr lang="en-US" sz="3600" dirty="0"/>
              <a:t> </a:t>
            </a:r>
            <a:r>
              <a:rPr lang="en-US" sz="3600" dirty="0" err="1"/>
              <a:t>କରି</a:t>
            </a:r>
            <a:r>
              <a:rPr lang="en-US" sz="3600" dirty="0"/>
              <a:t> </a:t>
            </a:r>
          </a:p>
          <a:p>
            <a:r>
              <a:rPr lang="en-US" sz="3600" dirty="0"/>
              <a:t>                      </a:t>
            </a:r>
            <a:r>
              <a:rPr lang="en-US" sz="3600" dirty="0" err="1"/>
              <a:t>ଭାଲୁ</a:t>
            </a:r>
            <a:r>
              <a:rPr lang="en-US" sz="3600" dirty="0"/>
              <a:t>  </a:t>
            </a:r>
            <a:r>
              <a:rPr lang="en-US" sz="3600" dirty="0" err="1"/>
              <a:t>ମାଙ୍କଡଙ୍କ</a:t>
            </a:r>
            <a:r>
              <a:rPr lang="en-US" sz="3600" dirty="0"/>
              <a:t>   </a:t>
            </a:r>
            <a:r>
              <a:rPr lang="en-US" sz="3600" dirty="0" err="1"/>
              <a:t>ନାଚ</a:t>
            </a:r>
            <a:r>
              <a:rPr lang="en-US" sz="3600" dirty="0"/>
              <a:t> </a:t>
            </a:r>
            <a:r>
              <a:rPr lang="en-US" sz="3600" dirty="0" err="1"/>
              <a:t>ଦେଖିବI</a:t>
            </a:r>
            <a:r>
              <a:rPr lang="en-US" sz="3600" dirty="0"/>
              <a:t>.</a:t>
            </a:r>
          </a:p>
          <a:p>
            <a:r>
              <a:rPr lang="en-US" sz="3600" dirty="0"/>
              <a:t>                                </a:t>
            </a:r>
            <a:r>
              <a:rPr lang="en-US" sz="3600" dirty="0" err="1"/>
              <a:t>ହସ</a:t>
            </a:r>
            <a:r>
              <a:rPr lang="en-US" sz="3600" dirty="0"/>
              <a:t>….. </a:t>
            </a:r>
            <a:r>
              <a:rPr lang="en-US" sz="3600" dirty="0" err="1"/>
              <a:t>ହସ</a:t>
            </a:r>
            <a:r>
              <a:rPr lang="en-US" sz="3600" dirty="0"/>
              <a:t>…. </a:t>
            </a:r>
            <a:r>
              <a:rPr lang="en-US" sz="3600" dirty="0" err="1"/>
              <a:t>ହସ</a:t>
            </a:r>
            <a:r>
              <a:rPr lang="en-US" sz="3600" dirty="0"/>
              <a:t>….. 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919CCD6-AD05-418A-A5B4-B0597814F2B9}"/>
              </a:ext>
            </a:extLst>
          </p:cNvPr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20272" y="5877790"/>
            <a:ext cx="1938525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97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36460" y="5946775"/>
            <a:ext cx="1778000" cy="78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IMG_20210124_081559"/>
          <p:cNvPicPr>
            <a:picLocks noChangeAspect="1"/>
          </p:cNvPicPr>
          <p:nvPr/>
        </p:nvPicPr>
        <p:blipFill>
          <a:blip r:embed="rId3"/>
          <a:srcRect l="7029" t="6326" r="9907" b="2841"/>
          <a:stretch>
            <a:fillRect/>
          </a:stretch>
        </p:blipFill>
        <p:spPr>
          <a:xfrm>
            <a:off x="2195736" y="469538"/>
            <a:ext cx="4464546" cy="584708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539510" y="170108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693920"/>
            <a:ext cx="9144000" cy="211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5740" y="212725"/>
            <a:ext cx="8733155" cy="541655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irect Access Storage 2"/>
          <p:cNvSpPr/>
          <p:nvPr/>
        </p:nvSpPr>
        <p:spPr>
          <a:xfrm>
            <a:off x="611505" y="675640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1233" r="94655" b="72258"/>
          <a:stretch>
            <a:fillRect/>
          </a:stretch>
        </p:blipFill>
        <p:spPr bwMode="auto">
          <a:xfrm>
            <a:off x="971550" y="832485"/>
            <a:ext cx="981075" cy="135763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7" name="Picture 6" descr="264-2647195_yellow-gerbera-daisy-pn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40" y="798195"/>
            <a:ext cx="1165860" cy="1391920"/>
          </a:xfrm>
          <a:prstGeom prst="rect">
            <a:avLst/>
          </a:prstGeom>
        </p:spPr>
      </p:pic>
      <p:sp>
        <p:nvSpPr>
          <p:cNvPr id="5" name="Flowchart: Direct Access Storage 4"/>
          <p:cNvSpPr/>
          <p:nvPr/>
        </p:nvSpPr>
        <p:spPr>
          <a:xfrm>
            <a:off x="4932045" y="765175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irect Access Storage 5"/>
          <p:cNvSpPr/>
          <p:nvPr/>
        </p:nvSpPr>
        <p:spPr>
          <a:xfrm>
            <a:off x="539115" y="3068955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irect Access Storage 7"/>
          <p:cNvSpPr/>
          <p:nvPr/>
        </p:nvSpPr>
        <p:spPr>
          <a:xfrm>
            <a:off x="4859655" y="3213100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11532" t="-180" r="84938" b="72777"/>
          <a:stretch>
            <a:fillRect/>
          </a:stretch>
        </p:blipFill>
        <p:spPr bwMode="auto">
          <a:xfrm>
            <a:off x="5292090" y="981075"/>
            <a:ext cx="716280" cy="123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1" name="Picture 10" descr="1-rabbit-png-image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0000" flipV="1">
            <a:off x="6109335" y="792480"/>
            <a:ext cx="1077595" cy="999490"/>
          </a:xfrm>
          <a:prstGeom prst="rect">
            <a:avLst/>
          </a:prstGeom>
        </p:spPr>
      </p:pic>
      <p:pic>
        <p:nvPicPr>
          <p:cNvPr id="10" name="Picture 9" descr="1-rabbit-png-image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80000" flipV="1">
            <a:off x="6829425" y="1368425"/>
            <a:ext cx="1077595" cy="999490"/>
          </a:xfrm>
          <a:prstGeom prst="rect">
            <a:avLst/>
          </a:prstGeom>
        </p:spPr>
      </p:pic>
      <p:pic>
        <p:nvPicPr>
          <p:cNvPr id="12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21301" r="74267" b="71566"/>
          <a:stretch>
            <a:fillRect/>
          </a:stretch>
        </p:blipFill>
        <p:spPr bwMode="auto">
          <a:xfrm>
            <a:off x="827405" y="3213100"/>
            <a:ext cx="751205" cy="1337945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14" name="Picture 13" descr="27-white-duck-png-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40" y="3141345"/>
            <a:ext cx="956310" cy="716280"/>
          </a:xfrm>
          <a:prstGeom prst="rect">
            <a:avLst/>
          </a:prstGeom>
        </p:spPr>
      </p:pic>
      <p:pic>
        <p:nvPicPr>
          <p:cNvPr id="13" name="Picture 12" descr="27-white-duck-png-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405" y="3789045"/>
            <a:ext cx="931545" cy="870585"/>
          </a:xfrm>
          <a:prstGeom prst="rect">
            <a:avLst/>
          </a:prstGeom>
        </p:spPr>
      </p:pic>
      <p:pic>
        <p:nvPicPr>
          <p:cNvPr id="15" name="Picture 14" descr="27-white-duck-png-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385" y="3357245"/>
            <a:ext cx="894715" cy="963295"/>
          </a:xfrm>
          <a:prstGeom prst="rect">
            <a:avLst/>
          </a:prstGeom>
        </p:spPr>
      </p:pic>
      <p:pic>
        <p:nvPicPr>
          <p:cNvPr id="16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31250" r="63541" b="72015"/>
          <a:stretch>
            <a:fillRect/>
          </a:stretch>
        </p:blipFill>
        <p:spPr bwMode="auto">
          <a:xfrm>
            <a:off x="5075555" y="3429000"/>
            <a:ext cx="716280" cy="122555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20" name="Picture 19" descr="6918694_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645" y="3285490"/>
            <a:ext cx="732790" cy="727710"/>
          </a:xfrm>
          <a:prstGeom prst="rect">
            <a:avLst/>
          </a:prstGeom>
        </p:spPr>
      </p:pic>
      <p:pic>
        <p:nvPicPr>
          <p:cNvPr id="17" name="Picture 16" descr="6918694_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540" y="3645535"/>
            <a:ext cx="732790" cy="727710"/>
          </a:xfrm>
          <a:prstGeom prst="rect">
            <a:avLst/>
          </a:prstGeom>
        </p:spPr>
      </p:pic>
      <p:pic>
        <p:nvPicPr>
          <p:cNvPr id="18" name="Picture 17" descr="6918694_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645" y="4077335"/>
            <a:ext cx="732790" cy="727710"/>
          </a:xfrm>
          <a:prstGeom prst="rect">
            <a:avLst/>
          </a:prstGeom>
        </p:spPr>
      </p:pic>
      <p:pic>
        <p:nvPicPr>
          <p:cNvPr id="19" name="Picture 18" descr="6918694_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330" y="3645535"/>
            <a:ext cx="732790" cy="72771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4064635" y="548640"/>
            <a:ext cx="867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rgbClr val="550396"/>
                </a:solidFill>
              </a:rPr>
              <a:t>ek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550396"/>
              </a:solidFill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3808095" y="1412875"/>
            <a:ext cx="141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duee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3707765" y="2564765"/>
            <a:ext cx="141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teen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3699510" y="3485515"/>
            <a:ext cx="141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2747BE"/>
                </a:solidFill>
              </a:rPr>
              <a:t>chari</a:t>
            </a: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360075" y="5877790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290" y="189230"/>
            <a:ext cx="8756231" cy="5416550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Direct Access Storage 24"/>
          <p:cNvSpPr/>
          <p:nvPr/>
        </p:nvSpPr>
        <p:spPr>
          <a:xfrm>
            <a:off x="611505" y="675640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Direct Access Storage 25"/>
          <p:cNvSpPr/>
          <p:nvPr/>
        </p:nvSpPr>
        <p:spPr>
          <a:xfrm>
            <a:off x="2771775" y="3068955"/>
            <a:ext cx="356870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Direct Access Storage 26"/>
          <p:cNvSpPr/>
          <p:nvPr/>
        </p:nvSpPr>
        <p:spPr>
          <a:xfrm>
            <a:off x="4932045" y="765175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41043" r="53182" b="70798"/>
          <a:stretch>
            <a:fillRect/>
          </a:stretch>
        </p:blipFill>
        <p:spPr bwMode="auto">
          <a:xfrm>
            <a:off x="868045" y="815340"/>
            <a:ext cx="915035" cy="132715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29" name="Picture 28" descr="2683877940"/>
          <p:cNvPicPr>
            <a:picLocks noChangeAspect="1"/>
          </p:cNvPicPr>
          <p:nvPr/>
        </p:nvPicPr>
        <p:blipFill>
          <a:blip r:embed="rId3"/>
          <a:srcRect t="23060"/>
          <a:stretch>
            <a:fillRect/>
          </a:stretch>
        </p:blipFill>
        <p:spPr>
          <a:xfrm>
            <a:off x="1619885" y="746125"/>
            <a:ext cx="1775460" cy="1531620"/>
          </a:xfrm>
          <a:prstGeom prst="rect">
            <a:avLst/>
          </a:prstGeom>
        </p:spPr>
      </p:pic>
      <p:pic>
        <p:nvPicPr>
          <p:cNvPr id="30" name="Picture 29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51931" r="43488" b="71788"/>
          <a:stretch>
            <a:fillRect/>
          </a:stretch>
        </p:blipFill>
        <p:spPr bwMode="auto">
          <a:xfrm>
            <a:off x="5243830" y="908685"/>
            <a:ext cx="789940" cy="136906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1" name="Picture 30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6033770" y="836930"/>
            <a:ext cx="678815" cy="876300"/>
          </a:xfrm>
          <a:prstGeom prst="rect">
            <a:avLst/>
          </a:prstGeom>
        </p:spPr>
      </p:pic>
      <p:pic>
        <p:nvPicPr>
          <p:cNvPr id="32" name="Picture 31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6660515" y="815340"/>
            <a:ext cx="678815" cy="876300"/>
          </a:xfrm>
          <a:prstGeom prst="rect">
            <a:avLst/>
          </a:prstGeom>
        </p:spPr>
      </p:pic>
      <p:pic>
        <p:nvPicPr>
          <p:cNvPr id="33" name="Picture 32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7380605" y="836930"/>
            <a:ext cx="678815" cy="876300"/>
          </a:xfrm>
          <a:prstGeom prst="rect">
            <a:avLst/>
          </a:prstGeom>
        </p:spPr>
      </p:pic>
      <p:pic>
        <p:nvPicPr>
          <p:cNvPr id="34" name="Picture 33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6083935" y="1557020"/>
            <a:ext cx="678815" cy="876300"/>
          </a:xfrm>
          <a:prstGeom prst="rect">
            <a:avLst/>
          </a:prstGeom>
        </p:spPr>
      </p:pic>
      <p:pic>
        <p:nvPicPr>
          <p:cNvPr id="35" name="Picture 34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6701790" y="1557020"/>
            <a:ext cx="678815" cy="876300"/>
          </a:xfrm>
          <a:prstGeom prst="rect">
            <a:avLst/>
          </a:prstGeom>
        </p:spPr>
      </p:pic>
      <p:pic>
        <p:nvPicPr>
          <p:cNvPr id="36" name="Picture 35" descr="Parrot-PNG-Image"/>
          <p:cNvPicPr>
            <a:picLocks noChangeAspect="1"/>
          </p:cNvPicPr>
          <p:nvPr/>
        </p:nvPicPr>
        <p:blipFill>
          <a:blip r:embed="rId4"/>
          <a:srcRect b="-3617"/>
          <a:stretch>
            <a:fillRect/>
          </a:stretch>
        </p:blipFill>
        <p:spPr>
          <a:xfrm>
            <a:off x="7308215" y="1471295"/>
            <a:ext cx="678815" cy="876300"/>
          </a:xfrm>
          <a:prstGeom prst="rect">
            <a:avLst/>
          </a:prstGeom>
        </p:spPr>
      </p:pic>
      <p:pic>
        <p:nvPicPr>
          <p:cNvPr id="37" name="Picture 3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2"/>
          <a:srcRect l="61672" r="33356" b="72524"/>
          <a:stretch>
            <a:fillRect/>
          </a:stretch>
        </p:blipFill>
        <p:spPr bwMode="auto">
          <a:xfrm>
            <a:off x="2987675" y="3261995"/>
            <a:ext cx="813435" cy="1285875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38" name="Picture 37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620" y="3068955"/>
            <a:ext cx="769620" cy="758190"/>
          </a:xfrm>
          <a:prstGeom prst="rect">
            <a:avLst/>
          </a:prstGeom>
        </p:spPr>
      </p:pic>
      <p:pic>
        <p:nvPicPr>
          <p:cNvPr id="39" name="Picture 38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10" y="3141345"/>
            <a:ext cx="769620" cy="758190"/>
          </a:xfrm>
          <a:prstGeom prst="rect">
            <a:avLst/>
          </a:prstGeom>
        </p:spPr>
      </p:pic>
      <p:pic>
        <p:nvPicPr>
          <p:cNvPr id="40" name="Picture 39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710" y="3899535"/>
            <a:ext cx="769620" cy="758190"/>
          </a:xfrm>
          <a:prstGeom prst="rect">
            <a:avLst/>
          </a:prstGeom>
        </p:spPr>
      </p:pic>
      <p:pic>
        <p:nvPicPr>
          <p:cNvPr id="41" name="Picture 40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047" y="3058160"/>
            <a:ext cx="769620" cy="758190"/>
          </a:xfrm>
          <a:prstGeom prst="rect">
            <a:avLst/>
          </a:prstGeom>
        </p:spPr>
      </p:pic>
      <p:pic>
        <p:nvPicPr>
          <p:cNvPr id="42" name="Picture 41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620" y="3899535"/>
            <a:ext cx="769620" cy="758190"/>
          </a:xfrm>
          <a:prstGeom prst="rect">
            <a:avLst/>
          </a:prstGeom>
        </p:spPr>
      </p:pic>
      <p:pic>
        <p:nvPicPr>
          <p:cNvPr id="43" name="Picture 42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330" y="3982720"/>
            <a:ext cx="769620" cy="758190"/>
          </a:xfrm>
          <a:prstGeom prst="rect">
            <a:avLst/>
          </a:prstGeom>
        </p:spPr>
      </p:pic>
      <p:pic>
        <p:nvPicPr>
          <p:cNvPr id="44" name="Picture 43" descr="6464300_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54" y="3478848"/>
            <a:ext cx="769620" cy="758190"/>
          </a:xfrm>
          <a:prstGeom prst="rect">
            <a:avLst/>
          </a:prstGeom>
        </p:spPr>
      </p:pic>
      <p:sp>
        <p:nvSpPr>
          <p:cNvPr id="45" name="Text Box 44"/>
          <p:cNvSpPr txBox="1"/>
          <p:nvPr/>
        </p:nvSpPr>
        <p:spPr>
          <a:xfrm>
            <a:off x="3277235" y="1117917"/>
            <a:ext cx="1513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</a:rPr>
              <a:t>panch</a:t>
            </a:r>
            <a:endParaRPr lang="en-US" sz="4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6423342" y="3571875"/>
            <a:ext cx="1412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</a:rPr>
              <a:t>sata</a:t>
            </a:r>
            <a:endParaRPr lang="en-US" sz="4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7" name="Text Box 46"/>
          <p:cNvSpPr txBox="1"/>
          <p:nvPr/>
        </p:nvSpPr>
        <p:spPr>
          <a:xfrm>
            <a:off x="4065587" y="1766570"/>
            <a:ext cx="10128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cha</a:t>
            </a: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339120" y="5877790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9070" y="209847"/>
            <a:ext cx="8713410" cy="5344497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Direct Access Storage 24"/>
          <p:cNvSpPr/>
          <p:nvPr/>
        </p:nvSpPr>
        <p:spPr>
          <a:xfrm>
            <a:off x="513398" y="809625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Direct Access Storage 2"/>
          <p:cNvSpPr/>
          <p:nvPr/>
        </p:nvSpPr>
        <p:spPr>
          <a:xfrm>
            <a:off x="4932045" y="765175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irect Access Storage 3"/>
          <p:cNvSpPr/>
          <p:nvPr/>
        </p:nvSpPr>
        <p:spPr>
          <a:xfrm>
            <a:off x="2843530" y="3429000"/>
            <a:ext cx="3268980" cy="1671955"/>
          </a:xfrm>
          <a:prstGeom prst="flowChartMagneticDrum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imated-flower-image-0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510" y="786130"/>
            <a:ext cx="2155825" cy="1600200"/>
          </a:xfrm>
          <a:prstGeom prst="rect">
            <a:avLst/>
          </a:prstGeom>
        </p:spPr>
      </p:pic>
      <p:pic>
        <p:nvPicPr>
          <p:cNvPr id="7" name="Picture 6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3"/>
          <a:srcRect l="83074" r="13260" b="72722"/>
          <a:stretch>
            <a:fillRect/>
          </a:stretch>
        </p:blipFill>
        <p:spPr bwMode="auto">
          <a:xfrm>
            <a:off x="5230495" y="1024688"/>
            <a:ext cx="710565" cy="1239520"/>
          </a:xfrm>
          <a:prstGeom prst="rect">
            <a:avLst/>
          </a:prstGeom>
          <a:noFill/>
        </p:spPr>
      </p:pic>
      <p:pic>
        <p:nvPicPr>
          <p:cNvPr id="11" name="Picture 10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3"/>
          <a:srcRect l="73164" r="23404" b="76988"/>
          <a:stretch>
            <a:fillRect/>
          </a:stretch>
        </p:blipFill>
        <p:spPr bwMode="auto">
          <a:xfrm>
            <a:off x="899160" y="964565"/>
            <a:ext cx="699135" cy="1090930"/>
          </a:xfrm>
          <a:prstGeom prst="rect">
            <a:avLst/>
          </a:prstGeom>
          <a:noFill/>
        </p:spPr>
      </p:pic>
      <p:pic>
        <p:nvPicPr>
          <p:cNvPr id="13" name="Picture 12" descr="How has Bangla surpassed Odia in spite of Odia literature and culture being  the strongest? - Quora"/>
          <p:cNvPicPr>
            <a:picLocks noChangeAspect="1" noChangeArrowheads="1"/>
          </p:cNvPicPr>
          <p:nvPr/>
        </p:nvPicPr>
        <p:blipFill>
          <a:blip r:embed="rId3"/>
          <a:srcRect l="91844" t="1495" r="278" b="73091"/>
          <a:stretch>
            <a:fillRect/>
          </a:stretch>
        </p:blipFill>
        <p:spPr bwMode="auto">
          <a:xfrm>
            <a:off x="3059430" y="3651885"/>
            <a:ext cx="1025525" cy="1225550"/>
          </a:xfrm>
          <a:prstGeom prst="rect">
            <a:avLst/>
          </a:prstGeom>
          <a:noFill/>
        </p:spPr>
      </p:pic>
      <p:pic>
        <p:nvPicPr>
          <p:cNvPr id="29" name="Picture 28" descr="2683877940"/>
          <p:cNvPicPr>
            <a:picLocks noChangeAspect="1"/>
          </p:cNvPicPr>
          <p:nvPr/>
        </p:nvPicPr>
        <p:blipFill>
          <a:blip r:embed="rId4"/>
          <a:srcRect t="23060"/>
          <a:stretch>
            <a:fillRect/>
          </a:stretch>
        </p:blipFill>
        <p:spPr>
          <a:xfrm>
            <a:off x="3995420" y="3429000"/>
            <a:ext cx="994410" cy="1610995"/>
          </a:xfrm>
          <a:prstGeom prst="rect">
            <a:avLst/>
          </a:prstGeom>
        </p:spPr>
      </p:pic>
      <p:pic>
        <p:nvPicPr>
          <p:cNvPr id="6" name="Picture 5" descr="2683877940"/>
          <p:cNvPicPr>
            <a:picLocks noChangeAspect="1"/>
          </p:cNvPicPr>
          <p:nvPr/>
        </p:nvPicPr>
        <p:blipFill>
          <a:blip r:embed="rId4"/>
          <a:srcRect t="23060"/>
          <a:stretch>
            <a:fillRect/>
          </a:stretch>
        </p:blipFill>
        <p:spPr>
          <a:xfrm>
            <a:off x="4864100" y="3573145"/>
            <a:ext cx="994410" cy="1409065"/>
          </a:xfrm>
          <a:prstGeom prst="rect">
            <a:avLst/>
          </a:prstGeom>
        </p:spPr>
      </p:pic>
      <p:pic>
        <p:nvPicPr>
          <p:cNvPr id="9" name="Picture 8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1044258" y="1310640"/>
            <a:ext cx="713105" cy="715010"/>
          </a:xfrm>
          <a:prstGeom prst="rect">
            <a:avLst/>
          </a:prstGeom>
        </p:spPr>
      </p:pic>
      <p:pic>
        <p:nvPicPr>
          <p:cNvPr id="10" name="Picture 9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3205481" y="1340485"/>
            <a:ext cx="713105" cy="715010"/>
          </a:xfrm>
          <a:prstGeom prst="rect">
            <a:avLst/>
          </a:prstGeom>
        </p:spPr>
      </p:pic>
      <p:pic>
        <p:nvPicPr>
          <p:cNvPr id="12" name="Picture 11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2814635" y="876935"/>
            <a:ext cx="713105" cy="715010"/>
          </a:xfrm>
          <a:prstGeom prst="rect">
            <a:avLst/>
          </a:prstGeom>
        </p:spPr>
      </p:pic>
      <p:pic>
        <p:nvPicPr>
          <p:cNvPr id="14" name="Picture 13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1500345" y="929438"/>
            <a:ext cx="713105" cy="71501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2175035" y="876935"/>
            <a:ext cx="713105" cy="715010"/>
          </a:xfrm>
          <a:prstGeom prst="rect">
            <a:avLst/>
          </a:prstGeom>
        </p:spPr>
      </p:pic>
      <p:pic>
        <p:nvPicPr>
          <p:cNvPr id="16" name="Picture 15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2770982" y="1722120"/>
            <a:ext cx="713105" cy="715010"/>
          </a:xfrm>
          <a:prstGeom prst="rect">
            <a:avLst/>
          </a:prstGeom>
        </p:spPr>
      </p:pic>
      <p:pic>
        <p:nvPicPr>
          <p:cNvPr id="17" name="Picture 16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2132250" y="1680574"/>
            <a:ext cx="713105" cy="715010"/>
          </a:xfrm>
          <a:prstGeom prst="rect">
            <a:avLst/>
          </a:prstGeom>
        </p:spPr>
      </p:pic>
      <p:pic>
        <p:nvPicPr>
          <p:cNvPr id="18" name="Picture 17" descr="PNGPIX-COM-Beach-Ball-PNG-Transparent-Image-2"/>
          <p:cNvPicPr>
            <a:picLocks noChangeAspect="1"/>
          </p:cNvPicPr>
          <p:nvPr/>
        </p:nvPicPr>
        <p:blipFill>
          <a:blip r:embed="rId5"/>
          <a:srcRect l="3526" t="3426" r="4004" b="5729"/>
          <a:stretch>
            <a:fillRect/>
          </a:stretch>
        </p:blipFill>
        <p:spPr>
          <a:xfrm>
            <a:off x="1475105" y="1700530"/>
            <a:ext cx="713105" cy="715010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1228248" y="2310627"/>
            <a:ext cx="113204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</a:rPr>
              <a:t>atha</a:t>
            </a:r>
            <a:endParaRPr lang="en-US" sz="4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151201" y="3889378"/>
            <a:ext cx="1301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dush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112510" y="2285049"/>
            <a:ext cx="1131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chemeClr val="tx1"/>
                  </a:solidFill>
                </a:ln>
              </a:rPr>
              <a:t>naa</a:t>
            </a:r>
            <a:endParaRPr lang="en-US" sz="40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380395" y="5877790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379760" y="5949545"/>
            <a:ext cx="1578401" cy="7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motDe3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257811"/>
            <a:ext cx="8539480" cy="511540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0" name="Text Box 19"/>
          <p:cNvSpPr txBox="1"/>
          <p:nvPr/>
        </p:nvSpPr>
        <p:spPr>
          <a:xfrm>
            <a:off x="755576" y="5286570"/>
            <a:ext cx="63402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asare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pile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banaku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jiba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  <a:p>
            <a:r>
              <a:rPr lang="en-US" sz="4400" dirty="0">
                <a:ln>
                  <a:solidFill>
                    <a:schemeClr val="tx1"/>
                  </a:solidFill>
                </a:ln>
              </a:rPr>
              <a:t>              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hasa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…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hasa</a:t>
            </a:r>
            <a:r>
              <a:rPr lang="en-US" sz="4400" dirty="0">
                <a:ln>
                  <a:solidFill>
                    <a:schemeClr val="tx1"/>
                  </a:solidFill>
                </a:ln>
              </a:rPr>
              <a:t>… </a:t>
            </a:r>
            <a:r>
              <a:rPr lang="en-US" sz="4400" dirty="0" err="1">
                <a:ln>
                  <a:solidFill>
                    <a:schemeClr val="tx1"/>
                  </a:solidFill>
                </a:ln>
              </a:rPr>
              <a:t>hasa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 descr="70e6d45d537df0749ab8dafa8db43a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0968"/>
            <a:ext cx="3236595" cy="267017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36460" y="5946775"/>
            <a:ext cx="1778000" cy="78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8136" b="5930"/>
          <a:stretch>
            <a:fillRect/>
          </a:stretch>
        </p:blipFill>
        <p:spPr>
          <a:xfrm>
            <a:off x="251460" y="132080"/>
            <a:ext cx="4480560" cy="53131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3945" t="1339" r="6655"/>
          <a:stretch>
            <a:fillRect/>
          </a:stretch>
        </p:blipFill>
        <p:spPr>
          <a:xfrm>
            <a:off x="4732020" y="352504"/>
            <a:ext cx="4282440" cy="494870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251460" y="573605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pachila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pachila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koli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toliba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61290" y="114300"/>
            <a:ext cx="8821420" cy="5491480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10003"/>
          <a:stretch>
            <a:fillRect/>
          </a:stretch>
        </p:blipFill>
        <p:spPr>
          <a:xfrm>
            <a:off x="222250" y="188594"/>
            <a:ext cx="4324985" cy="2926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665" y="188595"/>
            <a:ext cx="4363085" cy="285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b="11171"/>
          <a:stretch>
            <a:fillRect/>
          </a:stretch>
        </p:blipFill>
        <p:spPr>
          <a:xfrm>
            <a:off x="222250" y="3068320"/>
            <a:ext cx="4299585" cy="2499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b="11084"/>
          <a:stretch>
            <a:fillRect/>
          </a:stretch>
        </p:blipFill>
        <p:spPr>
          <a:xfrm>
            <a:off x="4521834" y="3068955"/>
            <a:ext cx="4425315" cy="249936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161290" y="5805264"/>
            <a:ext cx="6895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kaincha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patara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soiba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9865B9B2-D264-4DD7-9C19-84D52674825A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020272" y="5960110"/>
            <a:ext cx="1778000" cy="78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36460" y="5946775"/>
            <a:ext cx="1778000" cy="78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88595"/>
            <a:ext cx="8689975" cy="562038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0" name="Text Box 19"/>
          <p:cNvSpPr txBox="1"/>
          <p:nvPr/>
        </p:nvSpPr>
        <p:spPr>
          <a:xfrm>
            <a:off x="755576" y="5881767"/>
            <a:ext cx="54254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banare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ame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rosei</a:t>
            </a:r>
            <a:r>
              <a:rPr lang="en-US" sz="4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kari</a:t>
            </a:r>
            <a:endParaRPr lang="en-US" sz="4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161290" y="114300"/>
            <a:ext cx="8821420" cy="5491480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nor (2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88595"/>
            <a:ext cx="4427855" cy="5384799"/>
          </a:xfrm>
          <a:prstGeom prst="rect">
            <a:avLst/>
          </a:prstGeom>
        </p:spPr>
      </p:pic>
      <p:pic>
        <p:nvPicPr>
          <p:cNvPr id="4" name="Picture 3" descr="Easy-on-PC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45" y="188595"/>
            <a:ext cx="4392295" cy="5402580"/>
          </a:xfrm>
          <a:prstGeom prst="rect">
            <a:avLst/>
          </a:prstGeom>
        </p:spPr>
      </p:pic>
      <p:pic>
        <p:nvPicPr>
          <p:cNvPr id="5" name="Picture 4" descr="70e6d45d537df0749ab8dafa8db43a27"/>
          <p:cNvPicPr>
            <a:picLocks noChangeAspect="1"/>
          </p:cNvPicPr>
          <p:nvPr/>
        </p:nvPicPr>
        <p:blipFill rotWithShape="1">
          <a:blip r:embed="rId4"/>
          <a:srcRect l="6178" t="12822" r="15954" b="14366"/>
          <a:stretch/>
        </p:blipFill>
        <p:spPr>
          <a:xfrm>
            <a:off x="3311860" y="3675928"/>
            <a:ext cx="2520280" cy="1944216"/>
          </a:xfrm>
          <a:prstGeom prst="rect">
            <a:avLst/>
          </a:prstGeom>
          <a:effectLst/>
        </p:spPr>
      </p:pic>
      <p:sp>
        <p:nvSpPr>
          <p:cNvPr id="20" name="Text Box 19"/>
          <p:cNvSpPr txBox="1"/>
          <p:nvPr/>
        </p:nvSpPr>
        <p:spPr>
          <a:xfrm>
            <a:off x="2195830" y="188595"/>
            <a:ext cx="54254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bhalu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mankadanka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nacha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dekhiba</a:t>
            </a:r>
            <a:endParaRPr lang="en-US" sz="4400" b="1" dirty="0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hasa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</a:t>
            </a: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948264" y="5805264"/>
            <a:ext cx="1944276" cy="838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119</Words>
  <Application>Microsoft Office PowerPoint</Application>
  <PresentationFormat>On-screen Show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918018089840</cp:lastModifiedBy>
  <cp:revision>13</cp:revision>
  <dcterms:created xsi:type="dcterms:W3CDTF">2021-01-20T15:39:00Z</dcterms:created>
  <dcterms:modified xsi:type="dcterms:W3CDTF">2021-08-15T13:34:22Z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