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comments/comment1.xml" ContentType="application/vnd.openxmlformats-officedocument.presentationml.comment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7" r:id="rId2"/>
    <p:sldId id="271" r:id="rId3"/>
    <p:sldId id="297" r:id="rId4"/>
    <p:sldId id="273" r:id="rId5"/>
    <p:sldId id="274" r:id="rId6"/>
    <p:sldId id="275" r:id="rId7"/>
    <p:sldId id="298" r:id="rId8"/>
    <p:sldId id="299" r:id="rId9"/>
    <p:sldId id="300" r:id="rId10"/>
    <p:sldId id="301" r:id="rId11"/>
    <p:sldId id="268" r:id="rId12"/>
    <p:sldId id="272" r:id="rId13"/>
    <p:sldId id="270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" initials="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vertBarState="maximized">
    <p:restoredLeft sz="15620"/>
    <p:restoredTop sz="82870" autoAdjust="0"/>
  </p:normalViewPr>
  <p:slideViewPr>
    <p:cSldViewPr>
      <p:cViewPr>
        <p:scale>
          <a:sx n="70" d="100"/>
          <a:sy n="70" d="100"/>
        </p:scale>
        <p:origin x="-898" y="-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20-06-17T16:36:04.720" idx="1">
    <p:pos x="6000" y="100"/>
    <p:text>+amanrouniyar@odmegroup.org How come the website here is ODM Egroup and not ODM PS?
_Assigned to you_
-Swoyan Satyendu</p:text>
  </p:cm>
  <p:cm authorId="0" dt="2020-06-17T16:36:04.724" idx="2">
    <p:pos x="6000" y="0"/>
    <p:text>1. The logo in the centre looks bad. take it to TOP-LEFT
2. Where in ODM E Group Logo, here? 
3. What about, Closing Slide? 
Similar changes, pending in Kids World PPT as well +amanrouniyar@odmegroup.org
_Assigned to you_
-Swoyan Satyendu</p:tex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A0D83E-96DA-4E95-9852-A5A0888B4FA0}" type="datetimeFigureOut">
              <a:rPr lang="en-US" smtClean="0"/>
              <a:pPr/>
              <a:t>8/24/2021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E09D4D-DCA5-42CE-AD13-116A9F0E329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xmlns="" val="38951038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95BC3-464E-46C3-8811-736621F8A725}" type="datetimeFigureOut">
              <a:rPr lang="en-US" smtClean="0"/>
              <a:pPr/>
              <a:t>8/24/2021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E16F3-31DA-46B6-9D29-DE2AF3B698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95BC3-464E-46C3-8811-736621F8A725}" type="datetimeFigureOut">
              <a:rPr lang="en-US" smtClean="0"/>
              <a:pPr/>
              <a:t>8/24/2021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E16F3-31DA-46B6-9D29-DE2AF3B698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95BC3-464E-46C3-8811-736621F8A725}" type="datetimeFigureOut">
              <a:rPr lang="en-US" smtClean="0"/>
              <a:pPr/>
              <a:t>8/24/2021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E16F3-31DA-46B6-9D29-DE2AF3B698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body" idx="1"/>
          </p:nvPr>
        </p:nvSpPr>
        <p:spPr>
          <a:xfrm>
            <a:off x="311700" y="1536633"/>
            <a:ext cx="85206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xmlns="" val="41574058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95BC3-464E-46C3-8811-736621F8A725}" type="datetimeFigureOut">
              <a:rPr lang="en-US" smtClean="0"/>
              <a:pPr/>
              <a:t>8/24/2021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E16F3-31DA-46B6-9D29-DE2AF3B698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95BC3-464E-46C3-8811-736621F8A725}" type="datetimeFigureOut">
              <a:rPr lang="en-US" smtClean="0"/>
              <a:pPr/>
              <a:t>8/24/2021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E16F3-31DA-46B6-9D29-DE2AF3B698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95BC3-464E-46C3-8811-736621F8A725}" type="datetimeFigureOut">
              <a:rPr lang="en-US" smtClean="0"/>
              <a:pPr/>
              <a:t>8/24/2021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E16F3-31DA-46B6-9D29-DE2AF3B698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95BC3-464E-46C3-8811-736621F8A725}" type="datetimeFigureOut">
              <a:rPr lang="en-US" smtClean="0"/>
              <a:pPr/>
              <a:t>8/24/2021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E16F3-31DA-46B6-9D29-DE2AF3B698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95BC3-464E-46C3-8811-736621F8A725}" type="datetimeFigureOut">
              <a:rPr lang="en-US" smtClean="0"/>
              <a:pPr/>
              <a:t>8/24/2021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E16F3-31DA-46B6-9D29-DE2AF3B698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95BC3-464E-46C3-8811-736621F8A725}" type="datetimeFigureOut">
              <a:rPr lang="en-US" smtClean="0"/>
              <a:pPr/>
              <a:t>8/24/2021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E16F3-31DA-46B6-9D29-DE2AF3B698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95BC3-464E-46C3-8811-736621F8A725}" type="datetimeFigureOut">
              <a:rPr lang="en-US" smtClean="0"/>
              <a:pPr/>
              <a:t>8/24/2021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E16F3-31DA-46B6-9D29-DE2AF3B698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95BC3-464E-46C3-8811-736621F8A725}" type="datetimeFigureOut">
              <a:rPr lang="en-US" smtClean="0"/>
              <a:pPr/>
              <a:t>8/24/2021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E16F3-31DA-46B6-9D29-DE2AF3B698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995BC3-464E-46C3-8811-736621F8A725}" type="datetimeFigureOut">
              <a:rPr lang="en-US" smtClean="0"/>
              <a:pPr/>
              <a:t>8/24/2021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AE16F3-31DA-46B6-9D29-DE2AF3B698A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comments" Target="../comments/commen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5036828"/>
            <a:ext cx="9144000" cy="1821172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0" y="533400"/>
            <a:ext cx="8763000" cy="9176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/>
              <a:buNone/>
            </a:pPr>
            <a:r>
              <a:rPr lang="en" sz="3000" b="1" i="0" u="none" strike="noStrike" cap="none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ODM PUBLIC SCHOOL</a:t>
            </a:r>
            <a:endParaRPr sz="2900" b="1" i="0" u="none" strike="noStrike" cap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1524000" y="1981200"/>
            <a:ext cx="5957147" cy="320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" sz="2800" b="1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dirty="0"/>
              <a:t>SESSION </a:t>
            </a:r>
            <a:r>
              <a:rPr lang="en-US" sz="2800" b="1" dirty="0" smtClean="0"/>
              <a:t>:5</a:t>
            </a:r>
            <a:endParaRPr lang="en-US" sz="2800" b="1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IN" sz="2800" b="1" dirty="0"/>
              <a:t>CLASS </a:t>
            </a:r>
            <a:r>
              <a:rPr lang="en-IN" sz="2800" b="1" dirty="0" smtClean="0"/>
              <a:t>:</a:t>
            </a:r>
            <a:r>
              <a:rPr lang="or-IN" sz="2800" b="1" dirty="0" smtClean="0"/>
              <a:t> II</a:t>
            </a:r>
            <a:endParaRPr lang="en" sz="2800" b="1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800" b="1" dirty="0"/>
              <a:t>SUBJECT : </a:t>
            </a:r>
            <a:r>
              <a:rPr lang="or-IN" sz="2800" b="1" dirty="0" smtClean="0"/>
              <a:t>ଓଡିଆ</a:t>
            </a:r>
            <a:r>
              <a:rPr lang="en" sz="2800" b="1" dirty="0" smtClean="0"/>
              <a:t>                           CHAPTER NAME  : </a:t>
            </a:r>
            <a:r>
              <a:rPr lang="or-IN" sz="2800" b="1" dirty="0" smtClean="0"/>
              <a:t>ପାଠ-୧୯(ହନୁର କଦଳୀ ଖିଆ)   </a:t>
            </a:r>
            <a:endParaRPr lang="en" sz="2800" b="1" dirty="0"/>
          </a:p>
          <a:p>
            <a:pPr lvl="0"/>
            <a:r>
              <a:rPr lang="en" sz="2800" b="1" dirty="0" smtClean="0"/>
              <a:t>SUBT</a:t>
            </a:r>
            <a:r>
              <a:rPr lang="or-IN" sz="2800" b="1" dirty="0" smtClean="0"/>
              <a:t>OPIC : ବିଷୟବସ୍ତୁ ସମ୍ପର୍କିତ ପ୍ରଶ୍ନ , ଶବ୍ଦାବଳୀ</a:t>
            </a:r>
            <a:endParaRPr sz="2800" b="1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781800" y="228600"/>
            <a:ext cx="2041770" cy="1344143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or-IN" b="1" dirty="0" smtClean="0"/>
              <a:t>ଉତ୍ତର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/>
          <a:lstStyle/>
          <a:p>
            <a:r>
              <a:rPr lang="or-IN" dirty="0" smtClean="0"/>
              <a:t>ହାତୀ</a:t>
            </a:r>
          </a:p>
          <a:p>
            <a:r>
              <a:rPr lang="or-IN" dirty="0" smtClean="0"/>
              <a:t>ହନୁ</a:t>
            </a:r>
          </a:p>
          <a:p>
            <a:r>
              <a:rPr lang="or-IN" dirty="0" smtClean="0"/>
              <a:t>ବେଙ୍ଗ</a:t>
            </a:r>
          </a:p>
          <a:p>
            <a:r>
              <a:rPr lang="or-IN" dirty="0" smtClean="0"/>
              <a:t>କଦଳୀ</a:t>
            </a:r>
          </a:p>
          <a:p>
            <a:r>
              <a:rPr lang="or-IN" dirty="0" smtClean="0"/>
              <a:t>ଜଙ୍ଘିଆ</a:t>
            </a:r>
          </a:p>
          <a:p>
            <a:r>
              <a:rPr lang="or-IN" dirty="0" smtClean="0"/>
              <a:t>ଆଙ୍ଗୁଳି</a:t>
            </a:r>
          </a:p>
          <a:p>
            <a:r>
              <a:rPr lang="or-IN" dirty="0" smtClean="0"/>
              <a:t>କରମଙ୍ଗା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102230" y="5513857"/>
            <a:ext cx="2041770" cy="1344143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381001"/>
            <a:ext cx="7772400" cy="1066800"/>
          </a:xfrm>
        </p:spPr>
        <p:txBody>
          <a:bodyPr>
            <a:normAutofit fontScale="90000"/>
          </a:bodyPr>
          <a:lstStyle/>
          <a:p>
            <a:r>
              <a:rPr lang="or-IN" sz="7200" b="1" u="sng" dirty="0" smtClean="0">
                <a:solidFill>
                  <a:srgbClr val="FF0000"/>
                </a:solidFill>
              </a:rPr>
              <a:t>ଗୃହକର୍ମ</a:t>
            </a:r>
            <a:endParaRPr lang="en-US" sz="7200" b="1" u="sng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1447800"/>
            <a:ext cx="7467600" cy="4800600"/>
          </a:xfrm>
        </p:spPr>
        <p:txBody>
          <a:bodyPr>
            <a:normAutofit/>
          </a:bodyPr>
          <a:lstStyle/>
          <a:p>
            <a:pPr algn="l"/>
            <a:r>
              <a:rPr lang="or-IN" sz="4000" b="1" dirty="0" smtClean="0"/>
              <a:t>ଶ୍ରେଣୀ କାର୍ଯ୍ୟଟିକୁ ଅଭ୍ୟାସ କର ।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1B360891-B713-47AE-9F85-B875E78CD5F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3000" y="3429000"/>
            <a:ext cx="5943600" cy="28956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781800" y="5181600"/>
            <a:ext cx="2041770" cy="1344143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808038"/>
          </a:xfrm>
        </p:spPr>
        <p:txBody>
          <a:bodyPr>
            <a:noAutofit/>
          </a:bodyPr>
          <a:lstStyle/>
          <a:p>
            <a:r>
              <a:rPr lang="or-IN" sz="3600" u="sng" dirty="0" smtClean="0">
                <a:solidFill>
                  <a:srgbClr val="FF0000"/>
                </a:solidFill>
              </a:rPr>
              <a:t>ଲବ୍ଧ ଜ୍ଞାନର ଫଳାଫଳ </a:t>
            </a:r>
            <a:r>
              <a:rPr lang="or-IN" sz="3600" dirty="0" smtClean="0">
                <a:solidFill>
                  <a:srgbClr val="FF0000"/>
                </a:solidFill>
              </a:rPr>
              <a:t/>
            </a:r>
            <a:br>
              <a:rPr lang="or-IN" sz="3600" dirty="0" smtClean="0">
                <a:solidFill>
                  <a:srgbClr val="FF0000"/>
                </a:solidFill>
              </a:rPr>
            </a:br>
            <a:r>
              <a:rPr lang="or-IN" sz="3600" dirty="0" smtClean="0">
                <a:solidFill>
                  <a:srgbClr val="FF0000"/>
                </a:solidFill>
              </a:rPr>
              <a:t>ପିଲାମାନଙ୍କର ପଠନ ,ଶ୍ରବଣ ଓ କଥନ ଶୈଳୀର ଅଭିବୃଦ୍ଧି ଘଟିବ |</a:t>
            </a:r>
            <a:endParaRPr lang="en-US" sz="3600" dirty="0">
              <a:solidFill>
                <a:srgbClr val="FF000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102230" y="5513857"/>
            <a:ext cx="2041770" cy="1344143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" name="Picture 5">
            <a:extLst>
              <a:ext uri="{FF2B5EF4-FFF2-40B4-BE49-F238E27FC236}">
                <a16:creationId xmlns="" xmlns:a16="http://schemas.microsoft.com/office/drawing/2014/main" id="{1B360891-B713-47AE-9F85-B875E78CD5F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3000" y="1600200"/>
            <a:ext cx="6324600" cy="4724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Google Shape;77;p16"/>
          <p:cNvPicPr preferRelativeResize="0"/>
          <p:nvPr/>
        </p:nvPicPr>
        <p:blipFill rotWithShape="1">
          <a:blip r:embed="rId3" cstate="print">
            <a:alphaModFix/>
          </a:blip>
          <a:srcRect/>
          <a:stretch/>
        </p:blipFill>
        <p:spPr>
          <a:xfrm>
            <a:off x="7645810" y="5838501"/>
            <a:ext cx="1232526" cy="815833"/>
          </a:xfrm>
          <a:prstGeom prst="rect">
            <a:avLst/>
          </a:prstGeom>
          <a:noFill/>
          <a:ln>
            <a:noFill/>
          </a:ln>
        </p:spPr>
      </p:pic>
      <p:sp>
        <p:nvSpPr>
          <p:cNvPr id="78" name="Google Shape;78;p16"/>
          <p:cNvSpPr txBox="1"/>
          <p:nvPr/>
        </p:nvSpPr>
        <p:spPr>
          <a:xfrm>
            <a:off x="602638" y="1088900"/>
            <a:ext cx="7801200" cy="474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40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4000" b="1" i="0" u="none" strike="noStrike" cap="none" dirty="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xmlns="" id="{F5D0D2EB-B77D-47E5-9EB6-2484026EF594}"/>
              </a:ext>
            </a:extLst>
          </p:cNvPr>
          <p:cNvSpPr/>
          <p:nvPr/>
        </p:nvSpPr>
        <p:spPr>
          <a:xfrm>
            <a:off x="35496" y="34700"/>
            <a:ext cx="9073008" cy="6858000"/>
          </a:xfrm>
          <a:prstGeom prst="roundRect">
            <a:avLst>
              <a:gd name="adj" fmla="val 3026"/>
            </a:avLst>
          </a:prstGeom>
          <a:noFill/>
          <a:ln w="57150">
            <a:solidFill>
              <a:srgbClr val="C0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841126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81000"/>
            <a:ext cx="7772400" cy="1362075"/>
          </a:xfrm>
        </p:spPr>
        <p:txBody>
          <a:bodyPr>
            <a:noAutofit/>
          </a:bodyPr>
          <a:lstStyle/>
          <a:p>
            <a:r>
              <a:rPr lang="or-IN" sz="3200" dirty="0" smtClean="0">
                <a:solidFill>
                  <a:srgbClr val="FF0000"/>
                </a:solidFill>
              </a:rPr>
              <a:t>ଅଧ୍ୟୟନର ଉଦ୍ଦେଶ୍ୟ ;- </a:t>
            </a:r>
            <a:br>
              <a:rPr lang="or-IN" sz="3200" dirty="0" smtClean="0">
                <a:solidFill>
                  <a:srgbClr val="FF0000"/>
                </a:solidFill>
              </a:rPr>
            </a:br>
            <a:r>
              <a:rPr lang="or-IN" sz="3200" dirty="0" smtClean="0">
                <a:solidFill>
                  <a:srgbClr val="FF0000"/>
                </a:solidFill>
              </a:rPr>
              <a:t>ପିଲାମାନଙ୍କର ପଠନ ଓ ଲିଖନ ଶୈଳୀର ଅଭିବୃଦ୍ଧି ଘଟାଇବା</a:t>
            </a:r>
            <a:endParaRPr lang="en-US" sz="3200" dirty="0">
              <a:solidFill>
                <a:srgbClr val="FF0000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102230" y="5513857"/>
            <a:ext cx="2041770" cy="1344143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" name="Picture 5">
            <a:extLst>
              <a:ext uri="{FF2B5EF4-FFF2-40B4-BE49-F238E27FC236}">
                <a16:creationId xmlns="" xmlns:a16="http://schemas.microsoft.com/office/drawing/2014/main" id="{1B360891-B713-47AE-9F85-B875E78CD5F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0200" y="1981200"/>
            <a:ext cx="4681401" cy="4165948"/>
          </a:xfrm>
          <a:prstGeom prst="rect">
            <a:avLst/>
          </a:prstGeom>
        </p:spPr>
      </p:pic>
      <p:pic>
        <p:nvPicPr>
          <p:cNvPr id="1026" name="Picture 2" descr="C:\Users\HOME\Downloads\s .children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066800" y="1752600"/>
            <a:ext cx="6172200" cy="4648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92D050"/>
          </a:solidFill>
        </p:spPr>
        <p:txBody>
          <a:bodyPr/>
          <a:lstStyle/>
          <a:p>
            <a:r>
              <a:rPr lang="or-IN" dirty="0" smtClean="0">
                <a:solidFill>
                  <a:srgbClr val="C00000"/>
                </a:solidFill>
              </a:rPr>
              <a:t>ବିଷୟବସ୍ତୁ ସମ୍ପର୍କିତ ପ୍ରଶ୍ନ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2">
              <a:lumMod val="40000"/>
              <a:lumOff val="60000"/>
            </a:schemeClr>
          </a:solidFill>
        </p:spPr>
        <p:txBody>
          <a:bodyPr/>
          <a:lstStyle/>
          <a:p>
            <a:pPr>
              <a:buNone/>
            </a:pPr>
            <a:r>
              <a:rPr lang="or-IN" b="1" dirty="0" smtClean="0"/>
              <a:t>  </a:t>
            </a:r>
          </a:p>
          <a:p>
            <a:pPr>
              <a:buNone/>
            </a:pPr>
            <a:r>
              <a:rPr lang="or-IN" b="1" dirty="0" smtClean="0"/>
              <a:t>   ହାତୀ ଓ ହନୁ ଭାରି ସାଙ୍ଗ । ଦିନେ ସାଙ୍ଗ ହୋଇ ନଈ କୂଳରେ ଯାଉଥିଲେ । ବେଙ୍ଗଟିଏ ଡେଇଁ ପଡିଲା । ବେଙ୍ଗର ଶବଦ ଶୁଣି ହାତୀ ଚମକି ଦେଖିଲା – ବେଙ୍ଗ ଜଗିଛି କଦଳୀ ବଗିଚା ।</a:t>
            </a:r>
            <a:endParaRPr lang="en-US" b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102230" y="5513857"/>
            <a:ext cx="2041770" cy="1344143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or-IN" dirty="0" smtClean="0"/>
              <a:t> କଦଳୀ ବଗିଚା</a:t>
            </a:r>
            <a:endParaRPr lang="en-US" dirty="0"/>
          </a:p>
        </p:txBody>
      </p:sp>
      <p:pic>
        <p:nvPicPr>
          <p:cNvPr id="2050" name="Picture 2" descr="C:\Users\HOME\Downloads\bananas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179184" y="1600200"/>
            <a:ext cx="6785631" cy="4525963"/>
          </a:xfrm>
          <a:prstGeom prst="rect">
            <a:avLst/>
          </a:prstGeom>
          <a:noFill/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102230" y="5513857"/>
            <a:ext cx="2041770" cy="1344143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or-IN" dirty="0" smtClean="0"/>
              <a:t>ହାତୀ ଓ ହନୁ ଦୁଇ ସାଙ୍ଗ</a:t>
            </a:r>
            <a:endParaRPr lang="en-US" dirty="0"/>
          </a:p>
        </p:txBody>
      </p:sp>
      <p:pic>
        <p:nvPicPr>
          <p:cNvPr id="3075" name="Picture 3" descr="C:\Users\HOME\Downloads\elephant_and_monkey3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914400" y="1600200"/>
            <a:ext cx="6296886" cy="4525963"/>
          </a:xfrm>
          <a:prstGeom prst="rect">
            <a:avLst/>
          </a:prstGeom>
          <a:noFill/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102230" y="5513857"/>
            <a:ext cx="2041770" cy="1344143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or-IN" dirty="0" smtClean="0"/>
              <a:t>ବେଙ୍ଗ ଜଗିଛି କଦଳୀ ବଗିଚା</a:t>
            </a:r>
            <a:endParaRPr lang="en-US" dirty="0"/>
          </a:p>
        </p:txBody>
      </p:sp>
      <p:pic>
        <p:nvPicPr>
          <p:cNvPr id="4098" name="Picture 2" descr="C:\Users\HOME\Downloads\FROG MAKING RAIN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685800" y="2362200"/>
            <a:ext cx="3276600" cy="3581400"/>
          </a:xfrm>
          <a:prstGeom prst="rect">
            <a:avLst/>
          </a:prstGeom>
          <a:noFill/>
        </p:spPr>
      </p:pic>
      <p:pic>
        <p:nvPicPr>
          <p:cNvPr id="4099" name="Picture 3" descr="C:\Users\HOME\Downloads\bananas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86200" y="1447800"/>
            <a:ext cx="5257800" cy="4337050"/>
          </a:xfrm>
          <a:prstGeom prst="rect">
            <a:avLst/>
          </a:prstGeom>
          <a:noFill/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102230" y="5513857"/>
            <a:ext cx="2041770" cy="1344143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/>
          <a:lstStyle/>
          <a:p>
            <a:r>
              <a:rPr lang="or-IN" b="1" dirty="0" smtClean="0"/>
              <a:t>ପ୍ରଶ୍ନ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endParaRPr lang="en-US" b="1" dirty="0" smtClean="0"/>
          </a:p>
          <a:p>
            <a:r>
              <a:rPr lang="or-IN" b="1" dirty="0" smtClean="0"/>
              <a:t>କ</a:t>
            </a:r>
            <a:r>
              <a:rPr lang="or-IN" b="1" dirty="0" smtClean="0"/>
              <a:t>) କିଏ କିଏ ଭାରି ସାଙ୍ଗ ?</a:t>
            </a:r>
          </a:p>
          <a:p>
            <a:r>
              <a:rPr lang="or-IN" b="1" dirty="0" smtClean="0"/>
              <a:t>ଖ) କିଏ ଡେଇଁ ପଡିଲା ?</a:t>
            </a:r>
          </a:p>
          <a:p>
            <a:r>
              <a:rPr lang="or-IN" b="1" dirty="0" smtClean="0"/>
              <a:t>ଗ) ହାତୀ ଚମକି କଅଣ ଦେଖିଲା ?</a:t>
            </a:r>
            <a:endParaRPr lang="en-US" b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102230" y="5513857"/>
            <a:ext cx="2041770" cy="1344143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or-IN" b="1" dirty="0" smtClean="0">
                <a:solidFill>
                  <a:schemeClr val="accent6">
                    <a:lumMod val="50000"/>
                  </a:schemeClr>
                </a:solidFill>
              </a:rPr>
              <a:t>ଉତ୍ତର</a:t>
            </a:r>
            <a:endParaRPr lang="en-US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/>
          <a:lstStyle/>
          <a:p>
            <a:endParaRPr lang="en-US" b="1" dirty="0" smtClean="0"/>
          </a:p>
          <a:p>
            <a:r>
              <a:rPr lang="or-IN" b="1" dirty="0" smtClean="0"/>
              <a:t>କ</a:t>
            </a:r>
            <a:r>
              <a:rPr lang="or-IN" b="1" dirty="0" smtClean="0"/>
              <a:t>) ହାତୀ ଓ ହନୁ ଭାରି ସାଙ୍ଗ ।</a:t>
            </a:r>
          </a:p>
          <a:p>
            <a:r>
              <a:rPr lang="or-IN" b="1" dirty="0" smtClean="0"/>
              <a:t>ଖ) ବେଙ୍ଗଟିଏ ଡେଇଁ ପଡିଲା ।</a:t>
            </a:r>
          </a:p>
          <a:p>
            <a:r>
              <a:rPr lang="or-IN" b="1" dirty="0" smtClean="0"/>
              <a:t>ଗ) ହାତୀ ଚମକି ଦେଖିଲା ବେଙ୍ଗ ଜଗିଛି କଦଳୀ ବଗିଚା । </a:t>
            </a:r>
            <a:endParaRPr lang="en-US" b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102230" y="5513857"/>
            <a:ext cx="2041770" cy="1344143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or-IN" b="1" dirty="0" smtClean="0">
                <a:solidFill>
                  <a:srgbClr val="002060"/>
                </a:solidFill>
              </a:rPr>
              <a:t>ମାତ୍ରା ଲଗାଇ ଶବ୍ଦ ଲେଖ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or-IN" dirty="0" smtClean="0"/>
              <a:t>ହାତ</a:t>
            </a:r>
          </a:p>
          <a:p>
            <a:r>
              <a:rPr lang="or-IN" dirty="0" smtClean="0"/>
              <a:t>ହନ</a:t>
            </a:r>
          </a:p>
          <a:p>
            <a:r>
              <a:rPr lang="or-IN" dirty="0" smtClean="0"/>
              <a:t>ବଙ୍ଗ</a:t>
            </a:r>
          </a:p>
          <a:p>
            <a:r>
              <a:rPr lang="or-IN" dirty="0" smtClean="0"/>
              <a:t>କଦକ</a:t>
            </a:r>
          </a:p>
          <a:p>
            <a:r>
              <a:rPr lang="or-IN" dirty="0" smtClean="0"/>
              <a:t>ଜଙ୍ଘଆ</a:t>
            </a:r>
          </a:p>
          <a:p>
            <a:r>
              <a:rPr lang="or-IN" dirty="0" smtClean="0"/>
              <a:t>ଅଙ୍ଗଳି</a:t>
            </a:r>
          </a:p>
          <a:p>
            <a:r>
              <a:rPr lang="or-IN" dirty="0" smtClean="0"/>
              <a:t>କରମଙ୍ଗ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102230" y="5513857"/>
            <a:ext cx="2041770" cy="1344143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1743</TotalTime>
  <Words>155</Words>
  <Application>Microsoft Office PowerPoint</Application>
  <PresentationFormat>On-screen Show (4:3)</PresentationFormat>
  <Paragraphs>44</Paragraphs>
  <Slides>13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Slide 1</vt:lpstr>
      <vt:lpstr>ଅଧ୍ୟୟନର ଉଦ୍ଦେଶ୍ୟ ;-  ପିଲାମାନଙ୍କର ପଠନ ଓ ଲିଖନ ଶୈଳୀର ଅଭିବୃଦ୍ଧି ଘଟାଇବା</vt:lpstr>
      <vt:lpstr>ବିଷୟବସ୍ତୁ ସମ୍ପର୍କିତ ପ୍ରଶ୍ନ</vt:lpstr>
      <vt:lpstr> କଦଳୀ ବଗିଚା</vt:lpstr>
      <vt:lpstr>ହାତୀ ଓ ହନୁ ଦୁଇ ସାଙ୍ଗ</vt:lpstr>
      <vt:lpstr>ବେଙ୍ଗ ଜଗିଛି କଦଳୀ ବଗିଚା</vt:lpstr>
      <vt:lpstr>ପ୍ରଶ୍ନ</vt:lpstr>
      <vt:lpstr>ଉତ୍ତର</vt:lpstr>
      <vt:lpstr>ମାତ୍ରା ଲଗାଇ ଶବ୍ଦ ଲେଖ</vt:lpstr>
      <vt:lpstr>ଉତ୍ତର</vt:lpstr>
      <vt:lpstr>ଗୃହକର୍ମ</vt:lpstr>
      <vt:lpstr>ଲବ୍ଧ ଜ୍ଞାନର ଫଳାଫଳ  ପିଲାମାନଙ୍କର ପଠନ ,ଶ୍ରବଣ ଓ କଥନ ଶୈଳୀର ଅଭିବୃଦ୍ଧି ଘଟିବ |</vt:lpstr>
      <vt:lpstr>Slide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HOME</cp:lastModifiedBy>
  <cp:revision>159</cp:revision>
  <dcterms:created xsi:type="dcterms:W3CDTF">2021-03-21T16:27:02Z</dcterms:created>
  <dcterms:modified xsi:type="dcterms:W3CDTF">2021-08-24T08:49:35Z</dcterms:modified>
</cp:coreProperties>
</file>