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93" r:id="rId13"/>
    <p:sldId id="294" r:id="rId14"/>
    <p:sldId id="295" r:id="rId15"/>
    <p:sldId id="296" r:id="rId16"/>
    <p:sldId id="268" r:id="rId17"/>
    <p:sldId id="27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83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or-IN" sz="2800" b="1" dirty="0" smtClean="0"/>
              <a:t>4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</a:t>
            </a:r>
            <a:r>
              <a:rPr lang="or-IN" sz="2800" b="1" dirty="0" smtClean="0"/>
              <a:t> 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or-IN" sz="2800" b="1" dirty="0" smtClean="0"/>
              <a:t>ଓଡିଆ</a:t>
            </a:r>
            <a:r>
              <a:rPr lang="en" sz="2800" b="1" dirty="0" smtClean="0"/>
              <a:t>                           CHAPTER NAME  : </a:t>
            </a:r>
            <a:r>
              <a:rPr lang="or-IN" sz="2800" b="1" dirty="0" smtClean="0"/>
              <a:t>ପାଠ-୧୯(ହନୁର କଦଳୀ ଖିଆ)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ଅଭ୍ୟାସ</a:t>
            </a:r>
            <a:r>
              <a:rPr lang="en-US" sz="2800" b="1" dirty="0" smtClean="0"/>
              <a:t>- </a:t>
            </a:r>
            <a:r>
              <a:rPr lang="or-IN" sz="2800" b="1" dirty="0" smtClean="0"/>
              <a:t>୭ , ୮, ୯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857999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9600" cy="45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or-IN" dirty="0" smtClean="0"/>
              <a:t>୭॰</a:t>
            </a:r>
            <a:r>
              <a:rPr lang="or-IN" sz="3600" b="1" dirty="0" smtClean="0"/>
              <a:t>ଆମକୁ ଯାହା ଖଟା ଲାଗେ ତାକୁ ପେନସିଲ ଗାରରେ ଓ ଯାହା ମିଠା ଲାଗେ ତାକୁ କଲମ ଗାରରେ ଜିଭ ସହିତ ଯୋଡିବା </a:t>
            </a:r>
            <a:endParaRPr lang="en-US" sz="3600" b="1" dirty="0"/>
          </a:p>
        </p:txBody>
      </p:sp>
      <p:pic>
        <p:nvPicPr>
          <p:cNvPr id="1026" name="Picture 2" descr="C:\Users\HOME\Downloads\tongu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967" y="3852148"/>
            <a:ext cx="16066" cy="22066"/>
          </a:xfrm>
          <a:prstGeom prst="rect">
            <a:avLst/>
          </a:prstGeom>
          <a:noFill/>
        </p:spPr>
      </p:pic>
      <p:pic>
        <p:nvPicPr>
          <p:cNvPr id="1027" name="Picture 3" descr="C:\Users\HOME\Downloads\tong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00400" y="1828800"/>
            <a:ext cx="2735261" cy="32004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324600" y="16764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ତେନ୍ତୁଳି</a:t>
            </a:r>
            <a:endParaRPr lang="en-US" sz="2800" b="1" dirty="0"/>
          </a:p>
        </p:txBody>
      </p:sp>
      <p:pic>
        <p:nvPicPr>
          <p:cNvPr id="1028" name="Picture 4" descr="C:\Users\HOME\Downloads\-tamarind-on-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676400"/>
            <a:ext cx="1219200" cy="838200"/>
          </a:xfrm>
          <a:prstGeom prst="rect">
            <a:avLst/>
          </a:prstGeom>
          <a:noFill/>
        </p:spPr>
      </p:pic>
      <p:pic>
        <p:nvPicPr>
          <p:cNvPr id="1029" name="Picture 5" descr="C:\Users\HOME\Downloads\Star-Fruit, karaman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2743200"/>
            <a:ext cx="1409700" cy="1066800"/>
          </a:xfrm>
          <a:prstGeom prst="rect">
            <a:avLst/>
          </a:prstGeom>
          <a:noFill/>
        </p:spPr>
      </p:pic>
      <p:pic>
        <p:nvPicPr>
          <p:cNvPr id="1030" name="Picture 6" descr="C:\Users\HOME\Downloads\oran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43400"/>
            <a:ext cx="1255713" cy="1371600"/>
          </a:xfrm>
          <a:prstGeom prst="rect">
            <a:avLst/>
          </a:prstGeom>
          <a:noFill/>
        </p:spPr>
      </p:pic>
      <p:pic>
        <p:nvPicPr>
          <p:cNvPr id="1031" name="Picture 7" descr="C:\Users\HOME\Downloads\MAN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676400"/>
            <a:ext cx="1493837" cy="1865313"/>
          </a:xfrm>
          <a:prstGeom prst="rect">
            <a:avLst/>
          </a:prstGeom>
          <a:noFill/>
        </p:spPr>
      </p:pic>
      <p:pic>
        <p:nvPicPr>
          <p:cNvPr id="1032" name="Picture 8" descr="C:\Users\HOME\Downloads\bana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3429000"/>
            <a:ext cx="1209675" cy="990600"/>
          </a:xfrm>
          <a:prstGeom prst="rect">
            <a:avLst/>
          </a:prstGeom>
          <a:noFill/>
        </p:spPr>
      </p:pic>
      <p:pic>
        <p:nvPicPr>
          <p:cNvPr id="1033" name="Picture 9" descr="C:\Users\HOME\Downloads\sugar ca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953000"/>
            <a:ext cx="1676400" cy="1098550"/>
          </a:xfrm>
          <a:prstGeom prst="rect">
            <a:avLst/>
          </a:prstGeom>
          <a:noFill/>
        </p:spPr>
      </p:pic>
      <p:pic>
        <p:nvPicPr>
          <p:cNvPr id="1034" name="Picture 10" descr="C:\Users\HOME\Downloads\lich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4953000"/>
            <a:ext cx="1905000" cy="1524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7391400" y="4038600"/>
            <a:ext cx="1219200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କରମଙ୍ଗା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15200" y="5638800"/>
            <a:ext cx="1219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chemeClr val="accent4">
                    <a:lumMod val="50000"/>
                  </a:schemeClr>
                </a:solidFill>
              </a:rPr>
              <a:t>କମଳା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3352800"/>
            <a:ext cx="12192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ଆମ୍ବ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00200" y="4419600"/>
            <a:ext cx="1219200" cy="381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rgbClr val="FF0000"/>
                </a:solidFill>
              </a:rPr>
              <a:t>କଦଳୀ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24000" y="6172200"/>
            <a:ext cx="1219200" cy="457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ଆଖୁ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38800" y="5943600"/>
            <a:ext cx="12192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chemeClr val="accent6">
                    <a:lumMod val="50000"/>
                  </a:schemeClr>
                </a:solidFill>
              </a:rPr>
              <a:t>ଲିଚୁ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123457"/>
            <a:ext cx="1736970" cy="734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or-IN" b="1" dirty="0" smtClean="0">
                <a:solidFill>
                  <a:srgbClr val="7030A0"/>
                </a:solidFill>
              </a:rPr>
              <a:t>୮॰ ଆସ ଆଲୋଚନା କରିବା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or-IN" dirty="0" smtClean="0"/>
              <a:t>କ) ତୁମ ଜିଭକୁ ନିଜ ହାତରେ ଧର ଓ ନିଜ ସାଙ୍ଗର ନାଆଁ ଧରି ଡାକ ।</a:t>
            </a:r>
          </a:p>
          <a:p>
            <a:r>
              <a:rPr lang="or-IN" dirty="0" smtClean="0"/>
              <a:t>ଜିଭ ଥିବାରୁ କେଉଁ ସୁବିଧା ହୁଏ କୁହ ।</a:t>
            </a:r>
            <a:endParaRPr lang="en-US" dirty="0"/>
          </a:p>
        </p:txBody>
      </p:sp>
      <p:pic>
        <p:nvPicPr>
          <p:cNvPr id="2050" name="Picture 2" descr="C:\Users\HOME\Downloads\ton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5181600" y="1524000"/>
            <a:ext cx="2438400" cy="2819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ଆସ ନାମ କହିବା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or-IN" dirty="0" smtClean="0"/>
              <a:t>       ଖଟା  ଜିନିଷ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or-IN" dirty="0" smtClean="0"/>
              <a:t>            ମିଠା ଜିନିଷ</a:t>
            </a:r>
            <a:endParaRPr lang="en-US" dirty="0"/>
          </a:p>
        </p:txBody>
      </p:sp>
      <p:pic>
        <p:nvPicPr>
          <p:cNvPr id="7" name="Picture 5" descr="C:\Users\HOME\Downloads\Star-Fruit, karaman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1"/>
            <a:ext cx="1676400" cy="762000"/>
          </a:xfrm>
          <a:prstGeom prst="rect">
            <a:avLst/>
          </a:prstGeom>
          <a:noFill/>
        </p:spPr>
      </p:pic>
      <p:pic>
        <p:nvPicPr>
          <p:cNvPr id="8" name="Picture 4" descr="C:\Users\HOME\Downloads\-tamarind-on-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1447800" cy="1295400"/>
          </a:xfrm>
          <a:prstGeom prst="rect">
            <a:avLst/>
          </a:prstGeom>
          <a:noFill/>
        </p:spPr>
      </p:pic>
      <p:pic>
        <p:nvPicPr>
          <p:cNvPr id="9" name="Picture 6" descr="C:\Users\HOME\Downloads\ora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895600"/>
            <a:ext cx="1255713" cy="1371600"/>
          </a:xfrm>
          <a:prstGeom prst="rect">
            <a:avLst/>
          </a:prstGeom>
          <a:noFill/>
        </p:spPr>
      </p:pic>
      <p:pic>
        <p:nvPicPr>
          <p:cNvPr id="10" name="Picture 10" descr="C:\Users\HOME\Downloads\lich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895600"/>
            <a:ext cx="1524000" cy="1066800"/>
          </a:xfrm>
          <a:prstGeom prst="rect">
            <a:avLst/>
          </a:prstGeom>
          <a:noFill/>
        </p:spPr>
      </p:pic>
      <p:pic>
        <p:nvPicPr>
          <p:cNvPr id="11" name="Picture 8" descr="C:\Users\HOME\Downloads\bana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191000"/>
            <a:ext cx="1209675" cy="990600"/>
          </a:xfrm>
          <a:prstGeom prst="rect">
            <a:avLst/>
          </a:prstGeom>
          <a:noFill/>
        </p:spPr>
      </p:pic>
      <p:pic>
        <p:nvPicPr>
          <p:cNvPr id="12" name="Picture 9" descr="C:\Users\HOME\Downloads\sugar ca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191000"/>
            <a:ext cx="1676400" cy="109855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715000"/>
            <a:ext cx="2041770" cy="810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ଆସ ନାମ କହିବା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or-IN" dirty="0" smtClean="0"/>
              <a:t>ପିତା </a:t>
            </a:r>
            <a:r>
              <a:rPr lang="or-IN" dirty="0" smtClean="0"/>
              <a:t>ଜିନିଷ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or-IN" dirty="0" smtClean="0"/>
              <a:t>ରାଗ </a:t>
            </a:r>
            <a:r>
              <a:rPr lang="or-IN" dirty="0" smtClean="0"/>
              <a:t>ଲାଗୁଥିବା ଜିନିଷ</a:t>
            </a:r>
            <a:endParaRPr lang="en-US" dirty="0"/>
          </a:p>
        </p:txBody>
      </p:sp>
      <p:pic>
        <p:nvPicPr>
          <p:cNvPr id="1026" name="Picture 2" descr="C:\Users\HOME\Downloads\kala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2141220" cy="1363980"/>
          </a:xfrm>
          <a:prstGeom prst="rect">
            <a:avLst/>
          </a:prstGeom>
          <a:noFill/>
        </p:spPr>
      </p:pic>
      <p:pic>
        <p:nvPicPr>
          <p:cNvPr id="1027" name="Picture 3" descr="C:\Users\HOME\Downloads\Chirata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2514600" cy="1614488"/>
          </a:xfrm>
          <a:prstGeom prst="rect">
            <a:avLst/>
          </a:prstGeom>
          <a:noFill/>
        </p:spPr>
      </p:pic>
      <p:pic>
        <p:nvPicPr>
          <p:cNvPr id="1028" name="Picture 4" descr="C:\Users\HOME\Downloads\chill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438400"/>
            <a:ext cx="1865376" cy="1243584"/>
          </a:xfrm>
          <a:prstGeom prst="rect">
            <a:avLst/>
          </a:prstGeom>
          <a:noFill/>
        </p:spPr>
      </p:pic>
      <p:pic>
        <p:nvPicPr>
          <p:cNvPr id="1029" name="Picture 5" descr="C:\Users\HOME\Downloads\black-pepper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657600"/>
            <a:ext cx="1828800" cy="1905000"/>
          </a:xfrm>
          <a:prstGeom prst="rect">
            <a:avLst/>
          </a:prstGeom>
          <a:noFill/>
        </p:spPr>
      </p:pic>
      <p:pic>
        <p:nvPicPr>
          <p:cNvPr id="1030" name="Picture 6" descr="C:\Users\HOME\Downloads\neem-leav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886200"/>
            <a:ext cx="2133601" cy="17526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486400"/>
            <a:ext cx="2041770" cy="1039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59436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  <p:pic>
        <p:nvPicPr>
          <p:cNvPr id="1026" name="Picture 2" descr="C:\Users\HOME\Downloads\s .childr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6172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 କଦଳୀ ବଗିଚା</a:t>
            </a:r>
            <a:endParaRPr lang="en-US" dirty="0"/>
          </a:p>
        </p:txBody>
      </p:sp>
      <p:pic>
        <p:nvPicPr>
          <p:cNvPr id="2050" name="Picture 2" descr="C:\Users\HOME\Downloads\banan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ହାତୀ ଓ ହନୁ ଦୁଇ ସାଙ୍ଗ</a:t>
            </a:r>
            <a:endParaRPr lang="en-US" dirty="0"/>
          </a:p>
        </p:txBody>
      </p:sp>
      <p:pic>
        <p:nvPicPr>
          <p:cNvPr id="3075" name="Picture 3" descr="C:\Users\HOME\Downloads\elephant_and_monkey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296886" cy="452596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ବେଙ୍ଗ ଜଗିଛି କଦଳୀ ବଗିଚା</a:t>
            </a:r>
            <a:endParaRPr lang="en-US" dirty="0"/>
          </a:p>
        </p:txBody>
      </p:sp>
      <p:pic>
        <p:nvPicPr>
          <p:cNvPr id="4098" name="Picture 2" descr="C:\Users\HOME\Downloads\FROG MAKING R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276600" cy="3581400"/>
          </a:xfrm>
          <a:prstGeom prst="rect">
            <a:avLst/>
          </a:prstGeom>
          <a:noFill/>
        </p:spPr>
      </p:pic>
      <p:pic>
        <p:nvPicPr>
          <p:cNvPr id="4099" name="Picture 3" descr="C:\Users\HOME\Downloads\banan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5257800" cy="43370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0104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64008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31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126</Words>
  <Application>Microsoft Office PowerPoint</Application>
  <PresentationFormat>On-screen Show (4:3)</PresentationFormat>
  <Paragraphs>32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 କଦଳୀ ବଗିଚା</vt:lpstr>
      <vt:lpstr>ହାତୀ ଓ ହନୁ ଦୁଇ ସାଙ୍ଗ</vt:lpstr>
      <vt:lpstr>ବେଙ୍ଗ ଜଗିଛି କଦଳୀ ବଗିଚା</vt:lpstr>
      <vt:lpstr>Slide 6</vt:lpstr>
      <vt:lpstr>Slide 7</vt:lpstr>
      <vt:lpstr>Slide 8</vt:lpstr>
      <vt:lpstr>Slide 9</vt:lpstr>
      <vt:lpstr>Slide 10</vt:lpstr>
      <vt:lpstr>Slide 11</vt:lpstr>
      <vt:lpstr>୭॰ଆମକୁ ଯାହା ଖଟା ଲାଗେ ତାକୁ ପେନସିଲ ଗାରରେ ଓ ଯାହା ମିଠା ଲାଗେ ତାକୁ କଲମ ଗାରରେ ଜିଭ ସହିତ ଯୋଡିବା </vt:lpstr>
      <vt:lpstr>୮॰ ଆସ ଆଲୋଚନା କରିବା</vt:lpstr>
      <vt:lpstr>ଆସ ନାମ କହିବା</vt:lpstr>
      <vt:lpstr>ଆସ ନାମ କହିବା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152</cp:revision>
  <dcterms:created xsi:type="dcterms:W3CDTF">2021-03-21T16:27:02Z</dcterms:created>
  <dcterms:modified xsi:type="dcterms:W3CDTF">2021-08-24T03:25:17Z</dcterms:modified>
</cp:coreProperties>
</file>