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8" r:id="rId13"/>
    <p:sldId id="289" r:id="rId14"/>
    <p:sldId id="290" r:id="rId15"/>
    <p:sldId id="291" r:id="rId16"/>
    <p:sldId id="292" r:id="rId17"/>
    <p:sldId id="268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en-US" sz="2800" b="1" dirty="0" smtClean="0"/>
              <a:t>3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 : </a:t>
            </a:r>
            <a:r>
              <a:rPr lang="or-IN" sz="2800" b="1" dirty="0" smtClean="0"/>
              <a:t>ପାଠ-୧୯(ହନୁର କଦଳୀ ଖିଆ)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</a:t>
            </a:r>
            <a:r>
              <a:rPr lang="or-IN" sz="2800" b="1" dirty="0" smtClean="0"/>
              <a:t>ଅଭ୍ୟାସ</a:t>
            </a:r>
            <a:r>
              <a:rPr lang="en-US" sz="2800" b="1" dirty="0" smtClean="0"/>
              <a:t>- </a:t>
            </a:r>
            <a:r>
              <a:rPr lang="or-IN" sz="2800" b="1" dirty="0" smtClean="0"/>
              <a:t>୪, ୫ ,୬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85799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45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752600"/>
          </a:xfrm>
        </p:spPr>
        <p:txBody>
          <a:bodyPr>
            <a:normAutofit/>
          </a:bodyPr>
          <a:lstStyle/>
          <a:p>
            <a:r>
              <a:rPr lang="or-IN" dirty="0" smtClean="0"/>
              <a:t>ଅଭ୍ୟାସ-୪</a:t>
            </a:r>
            <a:br>
              <a:rPr lang="or-IN" dirty="0" smtClean="0"/>
            </a:br>
            <a:r>
              <a:rPr lang="or-IN" dirty="0" smtClean="0"/>
              <a:t>ଛବି ସହିତ ପଢିବା</a:t>
            </a:r>
            <a:endParaRPr lang="en-US" dirty="0"/>
          </a:p>
        </p:txBody>
      </p:sp>
      <p:pic>
        <p:nvPicPr>
          <p:cNvPr id="1026" name="Picture 2" descr="C:\Users\HOME\Downloads\fat-thigh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2133600" cy="1676400"/>
          </a:xfrm>
          <a:prstGeom prst="rect">
            <a:avLst/>
          </a:prstGeom>
          <a:noFill/>
        </p:spPr>
      </p:pic>
      <p:pic>
        <p:nvPicPr>
          <p:cNvPr id="1027" name="Picture 3" descr="C:\Users\HOME\Downloads\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1000"/>
            <a:ext cx="2438400" cy="1600200"/>
          </a:xfrm>
          <a:prstGeom prst="rect">
            <a:avLst/>
          </a:prstGeom>
          <a:noFill/>
        </p:spPr>
      </p:pic>
      <p:pic>
        <p:nvPicPr>
          <p:cNvPr id="1028" name="Picture 4" descr="C:\Users\HOME\Downloads\inner_pant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6400"/>
            <a:ext cx="2057400" cy="1522880"/>
          </a:xfrm>
          <a:prstGeom prst="rect">
            <a:avLst/>
          </a:prstGeom>
          <a:noFill/>
        </p:spPr>
      </p:pic>
      <p:pic>
        <p:nvPicPr>
          <p:cNvPr id="1029" name="Picture 5" descr="C:\Users\HOME\Downloads\ploug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828800"/>
            <a:ext cx="2286001" cy="14478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ଛବି ସହିତ ପଢିବା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or-IN" dirty="0" smtClean="0"/>
              <a:t>କ) ପହିଲମାନ ନିଜ-------- ବାଡେଇ ଲଢେଇକୁ ଡାକୁଛି ।</a:t>
            </a:r>
          </a:p>
          <a:p>
            <a:r>
              <a:rPr lang="or-IN" dirty="0" smtClean="0"/>
              <a:t>ଖ) ଆମେ ---------- ରେ ବସି ନଦୀ ପାର ହେଉ ।</a:t>
            </a:r>
          </a:p>
          <a:p>
            <a:r>
              <a:rPr lang="or-IN" dirty="0" smtClean="0"/>
              <a:t>ଗ) ନୀରୋଦ ନୀଳ--------- କିଣିଲା ।</a:t>
            </a:r>
          </a:p>
          <a:p>
            <a:r>
              <a:rPr lang="or-IN" dirty="0" smtClean="0"/>
              <a:t>ଘ) ଚାଷୀ----------- ଧରି ବିଲକୁ ଯାଉଛି 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ଚିତ୍ର ଦେଖି ଖାଲି ଘର ପୂରଣ କର</a:t>
            </a:r>
            <a:endParaRPr lang="en-US" dirty="0"/>
          </a:p>
        </p:txBody>
      </p:sp>
      <p:pic>
        <p:nvPicPr>
          <p:cNvPr id="2050" name="Picture 2" descr="C:\Users\HOME\Downloads\FROG MAK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048000" cy="2042160"/>
          </a:xfrm>
          <a:prstGeom prst="rect">
            <a:avLst/>
          </a:prstGeom>
          <a:noFill/>
        </p:spPr>
      </p:pic>
      <p:pic>
        <p:nvPicPr>
          <p:cNvPr id="2051" name="Picture 3" descr="C:\Users\HOME\Downloads\hand-fingers-pe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352800" cy="236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42672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6000" b="1" dirty="0" smtClean="0"/>
              <a:t>ବେଙ୍ଗ</a:t>
            </a:r>
            <a:endParaRPr 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5715000" y="41148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/>
              <a:t>ଆ</a:t>
            </a:r>
            <a:r>
              <a:rPr lang="or-IN" sz="4800" b="1" dirty="0" smtClean="0"/>
              <a:t>ଙ୍ଗୁଳି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dirty="0" smtClean="0"/>
              <a:t> </a:t>
            </a:r>
            <a:r>
              <a:rPr lang="or-IN" dirty="0" smtClean="0"/>
              <a:t>ଙ୍ଗ ଓ ଙ୍ଘ ଲାଗିଥିବା କେତୋଟି ଶବ୍ଦ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dirty="0" smtClean="0"/>
              <a:t>ଅଙ୍ଗ                  ସଙ୍ଘ</a:t>
            </a:r>
          </a:p>
          <a:p>
            <a:r>
              <a:rPr lang="or-IN" dirty="0" smtClean="0"/>
              <a:t>ଗଙ୍ଗା                 ଜଙ୍ଘ</a:t>
            </a:r>
          </a:p>
          <a:p>
            <a:r>
              <a:rPr lang="or-IN" dirty="0" smtClean="0"/>
              <a:t>ସଙ୍ଗାତ              ଲଙ୍ଘନ</a:t>
            </a:r>
          </a:p>
          <a:p>
            <a:r>
              <a:rPr lang="or-IN" dirty="0" smtClean="0"/>
              <a:t>ଭଙ୍ଗା                ଶୁଙ୍ଘିବା</a:t>
            </a:r>
          </a:p>
          <a:p>
            <a:r>
              <a:rPr lang="or-IN" dirty="0" smtClean="0"/>
              <a:t>ମଙ୍ଗଳ              ସଙ୍ଘମିତ୍ରା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630" y="56662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or-IN" dirty="0" smtClean="0"/>
              <a:t>ଆସ ମାପିବା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or-IN" dirty="0" smtClean="0"/>
              <a:t>ତୁମ ବହିର ମଲାଟଟି ଦିଆସିଲିରେ ମାପିବା ଓ କହିବା ।</a:t>
            </a:r>
          </a:p>
          <a:p>
            <a:r>
              <a:rPr lang="or-IN" dirty="0" smtClean="0"/>
              <a:t>ଶ୍ରେଣୀ କୋଠରିର ଲମ୍ବ ଓ ଓସାର ଗୋଟିଏ ବାଡିରେ ମାପିବା</a:t>
            </a:r>
          </a:p>
          <a:p>
            <a:r>
              <a:rPr lang="or-IN" dirty="0" smtClean="0"/>
              <a:t>ବଗିଚାର ଓସାର ଗୋଟିଏ ଦୁଇ ହାତିଆ ବାଡିରେ ମାପିବା ।</a:t>
            </a:r>
          </a:p>
          <a:p>
            <a:r>
              <a:rPr lang="or-IN" dirty="0" smtClean="0"/>
              <a:t>ତୁମ ମୁଣ୍ଡକୁ ସୂତାରେ ମାପିବା ।</a:t>
            </a:r>
          </a:p>
          <a:p>
            <a:r>
              <a:rPr lang="or-IN" dirty="0" smtClean="0"/>
              <a:t>ମଗରେ ପାଣି ନେଇ ଗ୍ଲାସରେ ମାପିବା 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ତୁମ ଘରର ଓସାରକୁ ପାଦରେ ମାପ</a:t>
            </a:r>
          </a:p>
          <a:p>
            <a:pPr algn="l"/>
            <a:r>
              <a:rPr lang="or-IN" sz="4000" b="1" dirty="0" smtClean="0"/>
              <a:t>ମାଙ୍କ ସହ ମିଶି ଗୋଟିଏ ଶାଢିକୁ ମାଙ୍କ ହାତରେ ମାପ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59436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  <p:pic>
        <p:nvPicPr>
          <p:cNvPr id="1026" name="Picture 2" descr="C:\Users\HOME\Downloads\s .child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6172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 କଦଳୀ ବଗିଚା</a:t>
            </a:r>
            <a:endParaRPr lang="en-US" dirty="0"/>
          </a:p>
        </p:txBody>
      </p:sp>
      <p:pic>
        <p:nvPicPr>
          <p:cNvPr id="2050" name="Picture 2" descr="C:\Users\HOME\Downloads\banan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ହାତୀ ଓ ହନୁ ଦୁଇ ସାଙ୍ଗ</a:t>
            </a:r>
            <a:endParaRPr lang="en-US" dirty="0"/>
          </a:p>
        </p:txBody>
      </p:sp>
      <p:pic>
        <p:nvPicPr>
          <p:cNvPr id="3075" name="Picture 3" descr="C:\Users\HOME\Downloads\elephant_and_monkey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296886" cy="452596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ବେଙ୍ଗ ଜଗିଛି କଦଳୀ ବଗିଚା</a:t>
            </a:r>
            <a:endParaRPr lang="en-US" dirty="0"/>
          </a:p>
        </p:txBody>
      </p:sp>
      <p:pic>
        <p:nvPicPr>
          <p:cNvPr id="4098" name="Picture 2" descr="C:\Users\HOME\Downloads\FROG MAK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276600" cy="3581400"/>
          </a:xfrm>
          <a:prstGeom prst="rect">
            <a:avLst/>
          </a:prstGeom>
          <a:noFill/>
        </p:spPr>
      </p:pic>
      <p:pic>
        <p:nvPicPr>
          <p:cNvPr id="4099" name="Picture 3" descr="C:\Users\HOME\Downloads\bana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5257800" cy="43370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0104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64008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31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166</Words>
  <Application>Microsoft Office PowerPoint</Application>
  <PresentationFormat>On-screen Show (4:3)</PresentationFormat>
  <Paragraphs>37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 କଦଳୀ ବଗିଚା</vt:lpstr>
      <vt:lpstr>ହାତୀ ଓ ହନୁ ଦୁଇ ସାଙ୍ଗ</vt:lpstr>
      <vt:lpstr>ବେଙ୍ଗ ଜଗିଛି କଦଳୀ ବଗିଚା</vt:lpstr>
      <vt:lpstr>Slide 6</vt:lpstr>
      <vt:lpstr>Slide 7</vt:lpstr>
      <vt:lpstr>Slide 8</vt:lpstr>
      <vt:lpstr>Slide 9</vt:lpstr>
      <vt:lpstr>Slide 10</vt:lpstr>
      <vt:lpstr>Slide 11</vt:lpstr>
      <vt:lpstr>ଅଭ୍ୟାସ-୪ ଛବି ସହିତ ପଢିବା</vt:lpstr>
      <vt:lpstr>ଛବି ସହିତ ପଢିବା</vt:lpstr>
      <vt:lpstr>ଚିତ୍ର ଦେଖି ଖାଲି ଘର ପୂରଣ କର</vt:lpstr>
      <vt:lpstr> ଙ୍ଗ ଓ ଙ୍ଘ ଲାଗିଥିବା କେତୋଟି ଶବ୍ଦ</vt:lpstr>
      <vt:lpstr>ଆସ ମାପିବା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141</cp:revision>
  <dcterms:created xsi:type="dcterms:W3CDTF">2021-03-21T16:27:02Z</dcterms:created>
  <dcterms:modified xsi:type="dcterms:W3CDTF">2021-08-23T10:21:21Z</dcterms:modified>
</cp:coreProperties>
</file>