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8" r:id="rId19"/>
    <p:sldId id="272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or-IN" sz="2800" b="1" dirty="0" smtClean="0"/>
              <a:t>2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 : </a:t>
            </a:r>
            <a:r>
              <a:rPr lang="or-IN" sz="2800" b="1" dirty="0" smtClean="0"/>
              <a:t>ପାଠ-୧୯(ହନୁର କଦଳୀ ଖିଆ)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ଅଭ୍ୟାସ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857999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9600" cy="45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or-IN" b="1" dirty="0" smtClean="0">
                <a:solidFill>
                  <a:srgbClr val="C00000"/>
                </a:solidFill>
              </a:rPr>
              <a:t>ଅଭ୍ୟାସ-୧</a:t>
            </a:r>
            <a:br>
              <a:rPr lang="or-IN" b="1" dirty="0" smtClean="0">
                <a:solidFill>
                  <a:srgbClr val="C00000"/>
                </a:solidFill>
              </a:rPr>
            </a:br>
            <a:r>
              <a:rPr lang="or-IN" b="1" dirty="0" smtClean="0">
                <a:solidFill>
                  <a:srgbClr val="C00000"/>
                </a:solidFill>
              </a:rPr>
              <a:t>ଛବି ଦେଖି ପଢ ଓ ଲେଖ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OME\Downloads\banan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1821180" cy="1607820"/>
          </a:xfrm>
          <a:prstGeom prst="rect">
            <a:avLst/>
          </a:prstGeom>
          <a:noFill/>
        </p:spPr>
      </p:pic>
      <p:pic>
        <p:nvPicPr>
          <p:cNvPr id="1027" name="Picture 3" descr="C:\Users\HOME\Downloads\ELEPH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752600"/>
            <a:ext cx="2619375" cy="174307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33400" y="4343400"/>
            <a:ext cx="21336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b="1" dirty="0" smtClean="0"/>
              <a:t>କଦଳୀ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53000" y="4495800"/>
            <a:ext cx="2514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b="1" dirty="0" smtClean="0"/>
              <a:t>ହାତୀ</a:t>
            </a:r>
            <a:endParaRPr lang="en-US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earthen lam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048000" cy="2438400"/>
          </a:xfrm>
          <a:prstGeom prst="rect">
            <a:avLst/>
          </a:prstGeom>
          <a:noFill/>
        </p:spPr>
      </p:pic>
      <p:pic>
        <p:nvPicPr>
          <p:cNvPr id="2051" name="Picture 3" descr="C:\Users\HOME\Downloads\arr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3086100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524000" y="4572000"/>
            <a:ext cx="220980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/>
              <a:t>ଦୀପାଳି</a:t>
            </a:r>
            <a:endParaRPr lang="en-US" sz="4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4648200"/>
            <a:ext cx="20574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/>
              <a:t>ତୀର</a:t>
            </a:r>
            <a:endParaRPr lang="en-US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or-IN" b="1" dirty="0" smtClean="0">
                <a:solidFill>
                  <a:srgbClr val="002060"/>
                </a:solidFill>
              </a:rPr>
              <a:t>ଅଭ୍ୟାସ-୨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HOME\Downloads\flower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2743200" cy="2209800"/>
          </a:xfrm>
          <a:prstGeom prst="rect">
            <a:avLst/>
          </a:prstGeom>
          <a:noFill/>
        </p:spPr>
      </p:pic>
      <p:pic>
        <p:nvPicPr>
          <p:cNvPr id="3075" name="Picture 3" descr="C:\Users\HOME\Downloads\flower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0"/>
            <a:ext cx="2590800" cy="1905000"/>
          </a:xfrm>
          <a:prstGeom prst="rect">
            <a:avLst/>
          </a:prstGeom>
          <a:noFill/>
        </p:spPr>
      </p:pic>
      <p:pic>
        <p:nvPicPr>
          <p:cNvPr id="3076" name="Picture 4" descr="C:\Users\HOME\Downloads\flower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0"/>
            <a:ext cx="2286000" cy="2362200"/>
          </a:xfrm>
          <a:prstGeom prst="rect">
            <a:avLst/>
          </a:prstGeom>
          <a:noFill/>
        </p:spPr>
      </p:pic>
      <p:pic>
        <p:nvPicPr>
          <p:cNvPr id="3077" name="Picture 5" descr="C:\Users\HOME\Downloads\flower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2667001" cy="2590800"/>
          </a:xfrm>
          <a:prstGeom prst="rect">
            <a:avLst/>
          </a:prstGeom>
          <a:noFill/>
        </p:spPr>
      </p:pic>
      <p:pic>
        <p:nvPicPr>
          <p:cNvPr id="3078" name="Picture 6" descr="C:\Users\HOME\Downloads\flower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676400"/>
            <a:ext cx="2708275" cy="2362200"/>
          </a:xfrm>
          <a:prstGeom prst="rect">
            <a:avLst/>
          </a:prstGeom>
          <a:noFill/>
        </p:spPr>
      </p:pic>
      <p:pic>
        <p:nvPicPr>
          <p:cNvPr id="3079" name="Picture 7" descr="C:\Users\HOME\Downloads\flower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114800"/>
            <a:ext cx="3317875" cy="21336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447800" y="2286000"/>
            <a:ext cx="914400" cy="762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400" b="1" dirty="0" smtClean="0"/>
              <a:t>ନଦୀ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4572000" y="2438400"/>
            <a:ext cx="9144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ଛବି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7467600" y="2286000"/>
            <a:ext cx="990600" cy="76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400" b="1" dirty="0" smtClean="0"/>
              <a:t>ଗୀତ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1295400" y="4495800"/>
            <a:ext cx="8382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400" b="1" dirty="0" smtClean="0"/>
              <a:t>ମିତ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4724400" y="4800600"/>
            <a:ext cx="990600" cy="762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000" b="1" dirty="0" smtClean="0"/>
              <a:t>ସାଥୀ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7543800" y="4572000"/>
            <a:ext cx="8382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b="1" dirty="0" smtClean="0"/>
              <a:t>ହାତୀ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7912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45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ଅଭ୍ୟାସ-୩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or-IN" dirty="0" smtClean="0"/>
              <a:t>   ଧାଡିରେ ଛାଡି ଯାଇଥିବା  (┐) “ଈ” କାରକୁ ଲେଖି ପଢିବା ଓ ଲେଖିବା ।</a:t>
            </a:r>
          </a:p>
          <a:p>
            <a:pPr>
              <a:buNone/>
            </a:pPr>
            <a:r>
              <a:rPr lang="or-IN" dirty="0" smtClean="0"/>
              <a:t> </a:t>
            </a:r>
            <a:r>
              <a:rPr lang="or-IN" dirty="0" smtClean="0"/>
              <a:t>          </a:t>
            </a:r>
            <a:r>
              <a:rPr lang="or-IN" sz="4000" b="1" dirty="0" smtClean="0">
                <a:solidFill>
                  <a:srgbClr val="7030A0"/>
                </a:solidFill>
              </a:rPr>
              <a:t>ହନୁ ହାତ ଗଲେ କଦଳ ଖାଇ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or-IN" sz="5400" b="1" dirty="0" smtClean="0"/>
              <a:t>ଉତ୍ତର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or-IN" dirty="0" smtClean="0"/>
              <a:t>        </a:t>
            </a:r>
          </a:p>
          <a:p>
            <a:pPr>
              <a:buNone/>
            </a:pPr>
            <a:r>
              <a:rPr lang="or-IN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or-IN" sz="4000" b="1" dirty="0" smtClean="0">
                <a:solidFill>
                  <a:schemeClr val="accent2">
                    <a:lumMod val="75000"/>
                  </a:schemeClr>
                </a:solidFill>
              </a:rPr>
              <a:t>           ହନୁ ହାତୀ ଗଲେ କଦଳୀ ଖାଇ ।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  <p:pic>
        <p:nvPicPr>
          <p:cNvPr id="1026" name="Picture 2" descr="C:\Users\HOME\Downloads\s .childr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6172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 କଦଳୀ ବଗିଚା</a:t>
            </a:r>
            <a:endParaRPr lang="en-US" dirty="0"/>
          </a:p>
        </p:txBody>
      </p:sp>
      <p:pic>
        <p:nvPicPr>
          <p:cNvPr id="2050" name="Picture 2" descr="C:\Users\HOME\Downloads\banan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ହାତୀ ଓ ହନୁ ଦୁଇ ସାଙ୍ଗ</a:t>
            </a:r>
            <a:endParaRPr lang="en-US" dirty="0"/>
          </a:p>
        </p:txBody>
      </p:sp>
      <p:pic>
        <p:nvPicPr>
          <p:cNvPr id="3075" name="Picture 3" descr="C:\Users\HOME\Downloads\elephant_and_monkey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296886" cy="452596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ବେଙ୍ଗ ଜଗିଛି କଦଳୀ ବଗିଚା</a:t>
            </a:r>
            <a:endParaRPr lang="en-US" dirty="0"/>
          </a:p>
        </p:txBody>
      </p:sp>
      <p:pic>
        <p:nvPicPr>
          <p:cNvPr id="4098" name="Picture 2" descr="C:\Users\HOME\Downloads\FROG MAKING R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276600" cy="3581400"/>
          </a:xfrm>
          <a:prstGeom prst="rect">
            <a:avLst/>
          </a:prstGeom>
          <a:noFill/>
        </p:spPr>
      </p:pic>
      <p:pic>
        <p:nvPicPr>
          <p:cNvPr id="4099" name="Picture 3" descr="C:\Users\HOME\Downloads\banan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5257800" cy="43370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0104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64008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31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95</Words>
  <Application>Microsoft Office PowerPoint</Application>
  <PresentationFormat>On-screen Show (4:3)</PresentationFormat>
  <Paragraphs>33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 କଦଳୀ ବଗିଚା</vt:lpstr>
      <vt:lpstr>ହାତୀ ଓ ହନୁ ଦୁଇ ସାଙ୍ଗ</vt:lpstr>
      <vt:lpstr>ବେଙ୍ଗ ଜଗିଛି କଦଳୀ ବଗିଚା</vt:lpstr>
      <vt:lpstr>Slide 6</vt:lpstr>
      <vt:lpstr>Slide 7</vt:lpstr>
      <vt:lpstr>Slide 8</vt:lpstr>
      <vt:lpstr>Slide 9</vt:lpstr>
      <vt:lpstr>Slide 10</vt:lpstr>
      <vt:lpstr>Slide 11</vt:lpstr>
      <vt:lpstr>ଅଭ୍ୟାସ-୧ ଛବି ଦେଖି ପଢ ଓ ଲେଖ</vt:lpstr>
      <vt:lpstr>Slide 13</vt:lpstr>
      <vt:lpstr>ଅଭ୍ୟାସ-୨</vt:lpstr>
      <vt:lpstr>Slide 15</vt:lpstr>
      <vt:lpstr>ଅଭ୍ୟାସ-୩</vt:lpstr>
      <vt:lpstr>ଉତ୍ତର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132</cp:revision>
  <dcterms:created xsi:type="dcterms:W3CDTF">2021-03-21T16:27:02Z</dcterms:created>
  <dcterms:modified xsi:type="dcterms:W3CDTF">2021-08-23T00:52:54Z</dcterms:modified>
</cp:coreProperties>
</file>