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68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2870" autoAdjust="0"/>
  </p:normalViewPr>
  <p:slideViewPr>
    <p:cSldViewPr>
      <p:cViewPr>
        <p:scale>
          <a:sx n="70" d="100"/>
          <a:sy n="70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1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 : </a:t>
            </a:r>
            <a:r>
              <a:rPr lang="or-IN" sz="2800" b="1" dirty="0" smtClean="0"/>
              <a:t>ପାଠ-୧୯(ହନୁର କଦଳୀ ଖିଆ)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</a:t>
            </a:r>
            <a:r>
              <a:rPr lang="or-IN" sz="2800" b="1" dirty="0" smtClean="0"/>
              <a:t>: ଉପକ୍ରମ , ପଠନ ଓ କଠିନ ଶବ୍ଦ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8579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29600" cy="45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କଠିନ ଶବ୍ଦ ଲେଖ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or-IN" b="1" dirty="0" smtClean="0"/>
              <a:t>   ବେଙ୍ଗ</a:t>
            </a:r>
          </a:p>
          <a:p>
            <a:pPr>
              <a:buNone/>
            </a:pPr>
            <a:r>
              <a:rPr lang="or-IN" b="1" dirty="0" smtClean="0"/>
              <a:t>   ସାଙ୍ଗ</a:t>
            </a:r>
          </a:p>
          <a:p>
            <a:pPr>
              <a:buNone/>
            </a:pPr>
            <a:r>
              <a:rPr lang="or-IN" b="1" dirty="0" smtClean="0"/>
              <a:t>   ଶୁଙ୍ଘିଶୁଙ୍ଘି</a:t>
            </a:r>
          </a:p>
          <a:p>
            <a:pPr>
              <a:buNone/>
            </a:pPr>
            <a:r>
              <a:rPr lang="or-IN" b="1" dirty="0" smtClean="0"/>
              <a:t>   ଜଙ୍ଘିଆ</a:t>
            </a:r>
          </a:p>
          <a:p>
            <a:pPr>
              <a:buNone/>
            </a:pPr>
            <a:r>
              <a:rPr lang="or-IN" b="1" dirty="0" smtClean="0"/>
              <a:t>   ଜଙ୍ଘ</a:t>
            </a:r>
          </a:p>
          <a:p>
            <a:pPr>
              <a:buNone/>
            </a:pPr>
            <a:r>
              <a:rPr lang="or-IN" b="1" dirty="0" smtClean="0"/>
              <a:t>   ରଙ୍ଗ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ଶ୍ରେଣୀ କାର୍ଯ୍ୟଟିକୁ ଅଭ୍ୟାସ କର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  <p:pic>
        <p:nvPicPr>
          <p:cNvPr id="1026" name="Picture 2" descr="C:\Users\HOME\Downloads\s .childr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6172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 କଦଳୀ ବଗିଚା</a:t>
            </a:r>
            <a:endParaRPr lang="en-US" dirty="0"/>
          </a:p>
        </p:txBody>
      </p:sp>
      <p:pic>
        <p:nvPicPr>
          <p:cNvPr id="2050" name="Picture 2" descr="C:\Users\HOME\Downloads\banan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ହାତୀ ଓ ହନୁ ଦୁଇ ସାଙ୍ଗ</a:t>
            </a:r>
            <a:endParaRPr lang="en-US" dirty="0"/>
          </a:p>
        </p:txBody>
      </p:sp>
      <p:pic>
        <p:nvPicPr>
          <p:cNvPr id="3075" name="Picture 3" descr="C:\Users\HOME\Downloads\elephant_and_monkey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296886" cy="452596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ବେଙ୍ଗ ଜଗିଛି କଦଳୀ ବଗିଚା</a:t>
            </a:r>
            <a:endParaRPr lang="en-US" dirty="0"/>
          </a:p>
        </p:txBody>
      </p:sp>
      <p:pic>
        <p:nvPicPr>
          <p:cNvPr id="4098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3276600" cy="3581400"/>
          </a:xfrm>
          <a:prstGeom prst="rect">
            <a:avLst/>
          </a:prstGeom>
          <a:noFill/>
        </p:spPr>
      </p:pic>
      <p:pic>
        <p:nvPicPr>
          <p:cNvPr id="4099" name="Picture 3" descr="C:\Users\HOME\Downloads\banan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5257800" cy="4337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010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64008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620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71</Words>
  <Application>Microsoft Office PowerPoint</Application>
  <PresentationFormat>On-screen Show (4:3)</PresentationFormat>
  <Paragraphs>22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 କଦଳୀ ବଗିଚା</vt:lpstr>
      <vt:lpstr>ହାତୀ ଓ ହନୁ ଦୁଇ ସାଙ୍ଗ</vt:lpstr>
      <vt:lpstr>ବେଙ୍ଗ ଜଗିଛି କଦଳୀ ବଗିଚା</vt:lpstr>
      <vt:lpstr>Slide 6</vt:lpstr>
      <vt:lpstr>Slide 7</vt:lpstr>
      <vt:lpstr>Slide 8</vt:lpstr>
      <vt:lpstr>Slide 9</vt:lpstr>
      <vt:lpstr>Slide 10</vt:lpstr>
      <vt:lpstr>Slide 11</vt:lpstr>
      <vt:lpstr>କଠିନ ଶବ୍ଦ ଲେଖ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119</cp:revision>
  <dcterms:created xsi:type="dcterms:W3CDTF">2021-03-21T16:27:02Z</dcterms:created>
  <dcterms:modified xsi:type="dcterms:W3CDTF">2021-08-22T19:22:13Z</dcterms:modified>
</cp:coreProperties>
</file>