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71" r:id="rId3"/>
    <p:sldId id="280" r:id="rId4"/>
    <p:sldId id="276" r:id="rId5"/>
    <p:sldId id="279" r:id="rId6"/>
    <p:sldId id="278" r:id="rId7"/>
    <p:sldId id="281" r:id="rId8"/>
    <p:sldId id="282" r:id="rId9"/>
    <p:sldId id="283" r:id="rId10"/>
    <p:sldId id="268" r:id="rId11"/>
    <p:sldId id="272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82870" autoAdjust="0"/>
  </p:normalViewPr>
  <p:slideViewPr>
    <p:cSldViewPr>
      <p:cViewPr>
        <p:scale>
          <a:sx n="70" d="100"/>
          <a:sy n="70" d="100"/>
        </p:scale>
        <p:origin x="-898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6-17T16:36:04.720" idx="1">
    <p:pos x="6000" y="100"/>
    <p:text>+amanrouniyar@odmegroup.org How come the website here is ODM Egroup and not ODM PS?
_Assigned to you_
-Swoyan Satyendu</p:text>
  </p:cm>
  <p:cm authorId="0" dt="2020-06-17T16:36:04.724" idx="2">
    <p:pos x="6000" y="0"/>
    <p:text>1. The logo in the centre looks bad. take it to TOP-LEFT
2. Where in ODM E Group Logo, here? 
3. What about, Closing Slide? 
Similar changes, pending in Kids World PPT as well +amanrouniyar@odmegroup.org
_Assigned to you_
-Swoyan Satyendu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0D83E-96DA-4E95-9852-A5A0888B4FA0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09D4D-DCA5-42CE-AD13-116A9F0E3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95103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57405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95BC3-464E-46C3-8811-736621F8A725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036828"/>
            <a:ext cx="9144000" cy="1821172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0" y="533400"/>
            <a:ext cx="8763000" cy="917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" sz="30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ODM PUBLIC SCHOOL</a:t>
            </a:r>
            <a:endParaRPr sz="29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524000" y="1981200"/>
            <a:ext cx="5957147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2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/>
              <a:t>SESSION </a:t>
            </a:r>
            <a:r>
              <a:rPr lang="en-US" sz="2800" b="1" dirty="0" smtClean="0"/>
              <a:t>:9</a:t>
            </a:r>
            <a:endParaRPr lang="en-US" sz="2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800" b="1" dirty="0"/>
              <a:t>CLASS </a:t>
            </a:r>
            <a:r>
              <a:rPr lang="en-IN" sz="2800" b="1" dirty="0" smtClean="0"/>
              <a:t>:II</a:t>
            </a:r>
            <a:endParaRPr lang="en" sz="2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/>
              <a:t>SUBJECT : </a:t>
            </a:r>
            <a:r>
              <a:rPr lang="en" sz="2800" b="1" dirty="0" smtClean="0"/>
              <a:t>ODIA</a:t>
            </a:r>
            <a:r>
              <a:rPr lang="en" sz="2800" b="1" dirty="0"/>
              <a:t> </a:t>
            </a:r>
            <a:r>
              <a:rPr lang="en" sz="2800" b="1" dirty="0" smtClean="0"/>
              <a:t>                           CHAPTER </a:t>
            </a:r>
            <a:r>
              <a:rPr lang="en" sz="2800" b="1" dirty="0" smtClean="0"/>
              <a:t>NAME  : </a:t>
            </a:r>
            <a:r>
              <a:rPr lang="or-IN" sz="2800" b="1" dirty="0" smtClean="0"/>
              <a:t>ପାଠ-୧୮ (ବରଷା)   </a:t>
            </a:r>
            <a:endParaRPr lang="en" sz="2800" b="1" dirty="0"/>
          </a:p>
          <a:p>
            <a:pPr lvl="0"/>
            <a:r>
              <a:rPr lang="en" sz="2800" b="1" dirty="0" smtClean="0"/>
              <a:t>SUBT</a:t>
            </a:r>
            <a:r>
              <a:rPr lang="or-IN" sz="2800" b="1" dirty="0" smtClean="0"/>
              <a:t>OPIC :  </a:t>
            </a:r>
            <a:r>
              <a:rPr lang="or-IN" sz="2800" b="1" dirty="0" smtClean="0"/>
              <a:t>ଅଭ୍ୟାସ – ୧ , ୨ , ୩</a:t>
            </a:r>
            <a:endParaRPr sz="2800" b="1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1800" y="228600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1"/>
            <a:ext cx="7772400" cy="1066800"/>
          </a:xfrm>
        </p:spPr>
        <p:txBody>
          <a:bodyPr>
            <a:normAutofit fontScale="90000"/>
          </a:bodyPr>
          <a:lstStyle/>
          <a:p>
            <a:r>
              <a:rPr lang="or-IN" sz="7200" b="1" u="sng" dirty="0" smtClean="0">
                <a:solidFill>
                  <a:srgbClr val="FF0000"/>
                </a:solidFill>
              </a:rPr>
              <a:t>ଗୃହକର୍ମ</a:t>
            </a:r>
            <a:endParaRPr lang="en-US" sz="7200" b="1" u="sng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447800"/>
            <a:ext cx="7467600" cy="4800600"/>
          </a:xfrm>
        </p:spPr>
        <p:txBody>
          <a:bodyPr>
            <a:normAutofit/>
          </a:bodyPr>
          <a:lstStyle/>
          <a:p>
            <a:pPr algn="l"/>
            <a:r>
              <a:rPr lang="or-IN" sz="4000" b="1" dirty="0" smtClean="0"/>
              <a:t>ଶ୍ରେଣୀ କାର୍ଯ୍ୟଟିକୁ ଅଭ୍ୟାସ କର</a:t>
            </a:r>
            <a:endParaRPr lang="en-US"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B360891-B713-47AE-9F85-B875E78CD5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743200"/>
            <a:ext cx="5943600" cy="3581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1800" y="5181600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Autofit/>
          </a:bodyPr>
          <a:lstStyle/>
          <a:p>
            <a:r>
              <a:rPr lang="or-IN" sz="3600" u="sng" dirty="0" smtClean="0">
                <a:solidFill>
                  <a:srgbClr val="FF0000"/>
                </a:solidFill>
              </a:rPr>
              <a:t>ଲବ୍ଧ ଜ୍ଞାନର ଫଳାଫଳ </a:t>
            </a:r>
            <a:r>
              <a:rPr lang="or-IN" sz="3600" dirty="0" smtClean="0">
                <a:solidFill>
                  <a:srgbClr val="FF0000"/>
                </a:solidFill>
              </a:rPr>
              <a:t/>
            </a:r>
            <a:br>
              <a:rPr lang="or-IN" sz="3600" dirty="0" smtClean="0">
                <a:solidFill>
                  <a:srgbClr val="FF0000"/>
                </a:solidFill>
              </a:rPr>
            </a:br>
            <a:r>
              <a:rPr lang="or-IN" sz="3600" dirty="0" smtClean="0">
                <a:solidFill>
                  <a:srgbClr val="FF0000"/>
                </a:solidFill>
              </a:rPr>
              <a:t>ପିଲାମାନଙ୍କର ପଠନ ,ଶ୍ରବଣ ଓ କଥନ ଶୈଳୀର ଅଭିବୃଦ୍ଧି ଘଟିବ |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B360891-B713-47AE-9F85-B875E78CD5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00200"/>
            <a:ext cx="6324600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645810" y="5838501"/>
            <a:ext cx="1232526" cy="815833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602638" y="1088900"/>
            <a:ext cx="7801200" cy="4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F5D0D2EB-B77D-47E5-9EB6-2484026EF594}"/>
              </a:ext>
            </a:extLst>
          </p:cNvPr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name="adj" fmla="val 3026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84112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362075"/>
          </a:xfrm>
        </p:spPr>
        <p:txBody>
          <a:bodyPr>
            <a:noAutofit/>
          </a:bodyPr>
          <a:lstStyle/>
          <a:p>
            <a:r>
              <a:rPr lang="or-IN" sz="3200" dirty="0" smtClean="0">
                <a:solidFill>
                  <a:srgbClr val="FF0000"/>
                </a:solidFill>
              </a:rPr>
              <a:t>ଅଧ୍ୟୟନର ଉଦ୍ଦେଶ୍ୟ ;- </a:t>
            </a:r>
            <a:br>
              <a:rPr lang="or-IN" sz="3200" dirty="0" smtClean="0">
                <a:solidFill>
                  <a:srgbClr val="FF0000"/>
                </a:solidFill>
              </a:rPr>
            </a:br>
            <a:r>
              <a:rPr lang="or-IN" sz="3200" dirty="0" smtClean="0">
                <a:solidFill>
                  <a:srgbClr val="FF0000"/>
                </a:solidFill>
              </a:rPr>
              <a:t>ପିଲାମାନଙ୍କର ପଠନ ଓ ଲିଖନ ଶୈଳୀର ଅଭିବୃଦ୍ଧି ଘଟାଇବା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B360891-B713-47AE-9F85-B875E78CD5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981200"/>
            <a:ext cx="4681401" cy="41659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or-IN" dirty="0" smtClean="0"/>
              <a:t>ବରଷା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0010" y="1600200"/>
            <a:ext cx="558398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5181600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28800"/>
            <a:ext cx="8229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334000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or-IN" dirty="0" smtClean="0"/>
              <a:t>ଗୀତ ଗାଇଲେ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70752"/>
            <a:ext cx="8229600" cy="3984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5181600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or-IN" dirty="0" smtClean="0"/>
              <a:t>ବରଷା ହେଲା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6157" y="1600200"/>
            <a:ext cx="52916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5181600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or-IN" dirty="0" smtClean="0"/>
              <a:t>ଅଭ୍ୟାସ -୧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16990" y="1600200"/>
            <a:ext cx="591001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30" y="5715000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or-IN" dirty="0" smtClean="0"/>
              <a:t>ଅଭ୍ୟାସ-୨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02088"/>
            <a:ext cx="8229600" cy="412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or-IN" dirty="0" smtClean="0"/>
              <a:t>ଅଭ୍ୟାସ-୩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062956"/>
            <a:ext cx="8229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1176</TotalTime>
  <Words>55</Words>
  <Application>Microsoft Office PowerPoint</Application>
  <PresentationFormat>On-screen Show (4:3)</PresentationFormat>
  <Paragraphs>18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ଅଧ୍ୟୟନର ଉଦ୍ଦେଶ୍ୟ ;-  ପିଲାମାନଙ୍କର ପଠନ ଓ ଲିଖନ ଶୈଳୀର ଅଭିବୃଦ୍ଧି ଘଟାଇବା</vt:lpstr>
      <vt:lpstr>ବରଷା</vt:lpstr>
      <vt:lpstr>Slide 4</vt:lpstr>
      <vt:lpstr>ଗୀତ ଗାଇଲେ</vt:lpstr>
      <vt:lpstr>ବରଷା ହେଲା</vt:lpstr>
      <vt:lpstr>ଅଭ୍ୟାସ -୧</vt:lpstr>
      <vt:lpstr>ଅଭ୍ୟାସ-୨</vt:lpstr>
      <vt:lpstr>ଅଭ୍ୟାସ-୩</vt:lpstr>
      <vt:lpstr>ଗୃହକର୍ମ</vt:lpstr>
      <vt:lpstr>ଲବ୍ଧ ଜ୍ଞାନର ଫଳାଫଳ  ପିଲାମାନଙ୍କର ପଠନ ,ଶ୍ରବଣ ଓ କଥନ ଶୈଳୀର ଅଭିବୃଦ୍ଧି ଘଟିବ |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HOME</cp:lastModifiedBy>
  <cp:revision>103</cp:revision>
  <dcterms:created xsi:type="dcterms:W3CDTF">2021-03-21T16:27:02Z</dcterms:created>
  <dcterms:modified xsi:type="dcterms:W3CDTF">2021-08-04T08:20:21Z</dcterms:modified>
</cp:coreProperties>
</file>