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1" r:id="rId3"/>
    <p:sldId id="273" r:id="rId4"/>
    <p:sldId id="280" r:id="rId5"/>
    <p:sldId id="278" r:id="rId6"/>
    <p:sldId id="286" r:id="rId7"/>
    <p:sldId id="287" r:id="rId8"/>
    <p:sldId id="289" r:id="rId9"/>
    <p:sldId id="288" r:id="rId10"/>
    <p:sldId id="268" r:id="rId11"/>
    <p:sldId id="27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2870" autoAdjust="0"/>
  </p:normalViewPr>
  <p:slideViewPr>
    <p:cSldViewPr>
      <p:cViewPr>
        <p:scale>
          <a:sx n="70" d="100"/>
          <a:sy n="70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:6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NAME : </a:t>
            </a:r>
            <a:r>
              <a:rPr lang="or-IN" sz="2800" b="1" dirty="0" smtClean="0"/>
              <a:t>ପାଠ-୧୭ (ନେଉଳର ଘର      ତୋଳା)</a:t>
            </a:r>
            <a:r>
              <a:rPr lang="en" sz="2800" b="1" dirty="0" smtClean="0"/>
              <a:t> </a:t>
            </a:r>
            <a:r>
              <a:rPr lang="or-IN" sz="2800" b="1" dirty="0" smtClean="0"/>
              <a:t>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 ଅଭ୍ୟାସ-୫, ୬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ଶ୍ରେଣୀ କାର୍ଯ୍ୟଟିକୁ ଅଭ୍ୟାସ କର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ownloads\FISH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038600" cy="2446020"/>
          </a:xfrm>
          <a:prstGeom prst="rect">
            <a:avLst/>
          </a:prstGeom>
          <a:noFill/>
        </p:spPr>
      </p:pic>
      <p:pic>
        <p:nvPicPr>
          <p:cNvPr id="6147" name="Picture 3" descr="C:\Users\HOME\Downloads\MON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3810000" cy="3962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746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ଅଭ୍ୟାସ-୫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647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b="1" dirty="0" smtClean="0"/>
              <a:t>ଆସ ବାକ୍ୟ ଗଢିବା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or-IN" b="1" dirty="0" smtClean="0">
                <a:solidFill>
                  <a:srgbClr val="C00000"/>
                </a:solidFill>
              </a:rPr>
              <a:t>ମାଟି , ଇଟା- </a:t>
            </a:r>
            <a:r>
              <a:rPr lang="or-IN" b="1" dirty="0" smtClean="0"/>
              <a:t>ମାଟିରେ</a:t>
            </a:r>
            <a:r>
              <a:rPr lang="or-IN" b="1" dirty="0" smtClean="0">
                <a:solidFill>
                  <a:srgbClr val="C00000"/>
                </a:solidFill>
              </a:rPr>
              <a:t> </a:t>
            </a:r>
            <a:r>
              <a:rPr lang="or-IN" b="1" dirty="0" smtClean="0"/>
              <a:t>ତିଆରି ଇଟା </a:t>
            </a:r>
            <a:r>
              <a:rPr lang="en-US" b="1" dirty="0" smtClean="0"/>
              <a:t>,</a:t>
            </a:r>
            <a:r>
              <a:rPr lang="or-IN" b="1" dirty="0" smtClean="0"/>
              <a:t>ଘର </a:t>
            </a:r>
            <a:r>
              <a:rPr lang="or-IN" b="1" dirty="0" smtClean="0"/>
              <a:t>ତିଆରି କାମରେ ଲାଗେ ।</a:t>
            </a:r>
          </a:p>
          <a:p>
            <a:r>
              <a:rPr lang="or-IN" b="1" dirty="0" smtClean="0">
                <a:solidFill>
                  <a:srgbClr val="C00000"/>
                </a:solidFill>
              </a:rPr>
              <a:t>ସୁନା , ହାର- </a:t>
            </a:r>
            <a:r>
              <a:rPr lang="or-IN" b="1" dirty="0" smtClean="0"/>
              <a:t>ମୋ ମାଆଙ୍କର ସୁନା ହାରଟି ବହୁତ ସୁନ୍ଦର ।</a:t>
            </a:r>
          </a:p>
          <a:p>
            <a:r>
              <a:rPr lang="or-IN" b="1" dirty="0" smtClean="0">
                <a:solidFill>
                  <a:srgbClr val="C00000"/>
                </a:solidFill>
              </a:rPr>
              <a:t>କାଠ , ଚୌକି –</a:t>
            </a:r>
            <a:r>
              <a:rPr lang="or-IN" dirty="0" smtClean="0"/>
              <a:t> </a:t>
            </a:r>
            <a:r>
              <a:rPr lang="or-IN" b="1" dirty="0" smtClean="0"/>
              <a:t>ମୋ ଜେଜେ ସବୁବେଳେ କାଠ ଚୌକିରେ ବସନ୍ତି ।</a:t>
            </a:r>
          </a:p>
          <a:p>
            <a:r>
              <a:rPr lang="or-IN" b="1" dirty="0" smtClean="0">
                <a:solidFill>
                  <a:srgbClr val="C00000"/>
                </a:solidFill>
              </a:rPr>
              <a:t>ଲୁହା , ପନିକି – </a:t>
            </a:r>
            <a:r>
              <a:rPr lang="or-IN" b="1" dirty="0" smtClean="0"/>
              <a:t>ଲୁହା ତିଆରି ପନିକିରେ ମୋ ମାଆ ପରିବା କାଟନ୍ତି ।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or-IN" b="1" dirty="0" smtClean="0">
                <a:solidFill>
                  <a:srgbClr val="C00000"/>
                </a:solidFill>
              </a:rPr>
              <a:t>କାଗଜ , ବହି –</a:t>
            </a:r>
            <a:r>
              <a:rPr lang="or-IN" dirty="0" smtClean="0">
                <a:solidFill>
                  <a:srgbClr val="C00000"/>
                </a:solidFill>
              </a:rPr>
              <a:t> </a:t>
            </a:r>
            <a:r>
              <a:rPr lang="or-IN" b="1" dirty="0" smtClean="0"/>
              <a:t>ଆମେ</a:t>
            </a:r>
            <a:r>
              <a:rPr lang="or-IN" dirty="0" smtClean="0"/>
              <a:t> </a:t>
            </a:r>
            <a:r>
              <a:rPr lang="or-IN" b="1" dirty="0" smtClean="0"/>
              <a:t>ପଢୁଥିବା ବହିଟି କାଗଜରେ ତିଆରି ।</a:t>
            </a:r>
          </a:p>
          <a:p>
            <a:r>
              <a:rPr lang="or-IN" b="1" dirty="0" smtClean="0">
                <a:solidFill>
                  <a:srgbClr val="C00000"/>
                </a:solidFill>
              </a:rPr>
              <a:t>ବାଉଁଶ , ଟୋକେଇ – </a:t>
            </a:r>
            <a:r>
              <a:rPr lang="or-IN" b="1" dirty="0" smtClean="0"/>
              <a:t>ବାଉଁଶ ଟୋକେଇ ପ୍ରତେକ କୃଷକ ପରିବାରରେ ଦେଖିବାକୁ ମିଳେ ।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ଅଭ୍ୟାସ-୬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781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116</Words>
  <Application>Microsoft Office PowerPoint</Application>
  <PresentationFormat>On-screen Show (4:3)</PresentationFormat>
  <Paragraphs>22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Slide 3</vt:lpstr>
      <vt:lpstr>Slide 4</vt:lpstr>
      <vt:lpstr>Slide 5</vt:lpstr>
      <vt:lpstr>ଅଭ୍ୟାସ-୫</vt:lpstr>
      <vt:lpstr>ଆସ ବାକ୍ୟ ଗଢିବା</vt:lpstr>
      <vt:lpstr>Slide 8</vt:lpstr>
      <vt:lpstr>ଅଭ୍ୟାସ-୬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101</cp:revision>
  <dcterms:created xsi:type="dcterms:W3CDTF">2021-03-21T16:27:02Z</dcterms:created>
  <dcterms:modified xsi:type="dcterms:W3CDTF">2021-08-03T05:23:31Z</dcterms:modified>
</cp:coreProperties>
</file>