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71" r:id="rId3"/>
    <p:sldId id="273" r:id="rId4"/>
    <p:sldId id="280" r:id="rId5"/>
    <p:sldId id="278" r:id="rId6"/>
    <p:sldId id="283" r:id="rId7"/>
    <p:sldId id="284" r:id="rId8"/>
    <p:sldId id="285" r:id="rId9"/>
    <p:sldId id="268" r:id="rId10"/>
    <p:sldId id="272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82870" autoAdjust="0"/>
  </p:normalViewPr>
  <p:slideViewPr>
    <p:cSldViewPr>
      <p:cViewPr>
        <p:scale>
          <a:sx n="70" d="100"/>
          <a:sy n="70" d="100"/>
        </p:scale>
        <p:origin x="-898" y="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1">
    <p:pos x="6000" y="100"/>
    <p:text>+amanrouniyar@odmegroup.org How come the website here is ODM Egroup and not ODM PS?
_Assigned to you_
-Swoyan Satyendu</p:text>
  </p:cm>
  <p:cm authorId="0" dt="2020-06-17T16:36:04.724" idx="2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0D83E-96DA-4E95-9852-A5A0888B4FA0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09D4D-DCA5-42CE-AD13-116A9F0E3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9510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5740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5BC3-464E-46C3-8811-736621F8A725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36828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0" y="533400"/>
            <a:ext cx="8763000" cy="917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sz="2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524000" y="1981200"/>
            <a:ext cx="595714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SESSION </a:t>
            </a:r>
            <a:r>
              <a:rPr lang="en-US" sz="2800" b="1" dirty="0" smtClean="0"/>
              <a:t>:</a:t>
            </a:r>
            <a:r>
              <a:rPr lang="en-US" sz="2800" b="1" dirty="0" smtClean="0"/>
              <a:t>5</a:t>
            </a:r>
            <a:endParaRPr lang="en-US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1" dirty="0"/>
              <a:t>CLASS </a:t>
            </a:r>
            <a:r>
              <a:rPr lang="en-IN" sz="2800" b="1" dirty="0" smtClean="0"/>
              <a:t>:II</a:t>
            </a: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SUBJECT : </a:t>
            </a:r>
            <a:r>
              <a:rPr lang="en" sz="2800" b="1" dirty="0" smtClean="0"/>
              <a:t>ODIA</a:t>
            </a:r>
            <a:r>
              <a:rPr lang="en" sz="2800" b="1" dirty="0"/>
              <a:t> </a:t>
            </a:r>
            <a:r>
              <a:rPr lang="en" sz="2800" b="1" dirty="0" smtClean="0"/>
              <a:t>                           CHAPTER NAME : </a:t>
            </a:r>
            <a:r>
              <a:rPr lang="or-IN" sz="2800" b="1" dirty="0" smtClean="0"/>
              <a:t>ପାଠ-୧୭ (ନେଉଳର ଘର      ତୋଳା)</a:t>
            </a:r>
            <a:r>
              <a:rPr lang="en" sz="2800" b="1" dirty="0" smtClean="0"/>
              <a:t> </a:t>
            </a:r>
            <a:r>
              <a:rPr lang="or-IN" sz="2800" b="1" dirty="0" smtClean="0"/>
              <a:t>   </a:t>
            </a:r>
            <a:endParaRPr lang="en" sz="2800" b="1" dirty="0"/>
          </a:p>
          <a:p>
            <a:pPr lvl="0"/>
            <a:r>
              <a:rPr lang="en" sz="2800" b="1" dirty="0" smtClean="0"/>
              <a:t>SUBT</a:t>
            </a:r>
            <a:r>
              <a:rPr lang="or-IN" sz="2800" b="1" dirty="0" smtClean="0"/>
              <a:t>OPIC : </a:t>
            </a:r>
            <a:r>
              <a:rPr lang="or-IN" sz="2800" b="1" dirty="0" smtClean="0"/>
              <a:t> ଅଭ୍ୟାସ-୩,୪</a:t>
            </a:r>
            <a:endParaRPr sz="2800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8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Autofit/>
          </a:bodyPr>
          <a:lstStyle/>
          <a:p>
            <a:r>
              <a:rPr lang="or-IN" sz="3600" u="sng" dirty="0" smtClean="0">
                <a:solidFill>
                  <a:srgbClr val="FF0000"/>
                </a:solidFill>
              </a:rPr>
              <a:t>ଲବ୍ଧ ଜ୍ଞାନର ଫଳାଫଳ </a:t>
            </a:r>
            <a:r>
              <a:rPr lang="or-IN" sz="3600" dirty="0" smtClean="0">
                <a:solidFill>
                  <a:srgbClr val="FF0000"/>
                </a:solidFill>
              </a:rPr>
              <a:t/>
            </a:r>
            <a:br>
              <a:rPr lang="or-IN" sz="3600" dirty="0" smtClean="0">
                <a:solidFill>
                  <a:srgbClr val="FF0000"/>
                </a:solidFill>
              </a:rPr>
            </a:br>
            <a:r>
              <a:rPr lang="or-IN" sz="3600" dirty="0" smtClean="0">
                <a:solidFill>
                  <a:srgbClr val="FF0000"/>
                </a:solidFill>
              </a:rPr>
              <a:t>ପିଲାମାନଙ୍କର ପଠନ ,ଶ୍ରବଣ ଓ କଥନ ଶୈଳୀର ଅଭିବୃଦ୍ଧି ଘଟିବ |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600200"/>
            <a:ext cx="63246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45810" y="5838501"/>
            <a:ext cx="1232526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5D0D2EB-B77D-47E5-9EB6-2484026EF594}"/>
              </a:ext>
            </a:extLst>
          </p:cNvPr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411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62075"/>
          </a:xfrm>
        </p:spPr>
        <p:txBody>
          <a:bodyPr>
            <a:noAutofit/>
          </a:bodyPr>
          <a:lstStyle/>
          <a:p>
            <a:r>
              <a:rPr lang="or-IN" sz="3200" dirty="0" smtClean="0">
                <a:solidFill>
                  <a:srgbClr val="FF0000"/>
                </a:solidFill>
              </a:rPr>
              <a:t>ଅଧ୍ୟୟନର ଉଦ୍ଦେଶ୍ୟ ;- </a:t>
            </a:r>
            <a:br>
              <a:rPr lang="or-IN" sz="3200" dirty="0" smtClean="0">
                <a:solidFill>
                  <a:srgbClr val="FF0000"/>
                </a:solidFill>
              </a:rPr>
            </a:br>
            <a:r>
              <a:rPr lang="or-IN" sz="3200" dirty="0" smtClean="0">
                <a:solidFill>
                  <a:srgbClr val="FF0000"/>
                </a:solidFill>
              </a:rPr>
              <a:t>ପିଲାମାନଙ୍କର ପଠନ ଓ ଲିଖନ ଶୈଳୀର ଅଭିବୃଦ୍ଧି ଘଟାଇବା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981200"/>
            <a:ext cx="4681401" cy="4165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7620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\Downloads\FISH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00200"/>
            <a:ext cx="4038600" cy="2446020"/>
          </a:xfrm>
          <a:prstGeom prst="rect">
            <a:avLst/>
          </a:prstGeom>
          <a:noFill/>
        </p:spPr>
      </p:pic>
      <p:pic>
        <p:nvPicPr>
          <p:cNvPr id="6147" name="Picture 3" descr="C:\Users\HOME\Downloads\MON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19200"/>
            <a:ext cx="3810000" cy="39624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7467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or-IN" dirty="0" smtClean="0"/>
              <a:t>‘ଏ’ ଅକ୍ଷର ଓ ‘ଏ’ ମାତ୍ରା ଯୋଗ  ଶବ୍ଦ ଗୁଡିକୁ  ଲେଖ (ବହିରେ ଥିବା ଶବ୍ଦ)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or-IN" dirty="0" smtClean="0"/>
              <a:t>ଏକଲା                     ହାତେ</a:t>
            </a:r>
          </a:p>
          <a:p>
            <a:r>
              <a:rPr lang="or-IN" dirty="0" smtClean="0"/>
              <a:t>କିଏ                        ଚାଲେ</a:t>
            </a:r>
          </a:p>
          <a:p>
            <a:r>
              <a:rPr lang="or-IN" dirty="0" smtClean="0"/>
              <a:t>ଏବେ                      ସେ</a:t>
            </a:r>
          </a:p>
          <a:p>
            <a:r>
              <a:rPr lang="or-IN" dirty="0" smtClean="0"/>
              <a:t>ଦେଖ                      ବଢେଇ</a:t>
            </a:r>
          </a:p>
          <a:p>
            <a:r>
              <a:rPr lang="or-IN" dirty="0" smtClean="0"/>
              <a:t>ନେଉଳ                    ଦେବ</a:t>
            </a:r>
          </a:p>
          <a:p>
            <a:r>
              <a:rPr lang="or-IN" dirty="0" smtClean="0"/>
              <a:t>ଅଢେଇ                    ଗଢେଇ</a:t>
            </a:r>
          </a:p>
          <a:p>
            <a:r>
              <a:rPr lang="or-IN" dirty="0" smtClean="0"/>
              <a:t>ଶେଉଳ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ଅଭ୍ୟାସ-୩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229600" cy="457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400800" y="2819400"/>
            <a:ext cx="1981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4000" b="1" dirty="0" smtClean="0"/>
              <a:t>ଦେଉଳ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6324600" y="3810000"/>
            <a:ext cx="1981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4000" b="1" dirty="0" smtClean="0"/>
              <a:t>ଶେଉଳ</a:t>
            </a:r>
            <a:endParaRPr lang="en-US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6324600" y="4800600"/>
            <a:ext cx="1981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4000" b="1" dirty="0" smtClean="0"/>
              <a:t>ନେଉଳ</a:t>
            </a:r>
            <a:endParaRPr lang="en-US" sz="4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ଅଭ୍ୟାସ-୪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562600" y="28956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200" b="1" dirty="0" smtClean="0"/>
              <a:t>ଏହାର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5562600" y="48006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200" b="1" dirty="0" smtClean="0"/>
              <a:t>ଏଗାର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5562600" y="54864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200" b="1" dirty="0" smtClean="0"/>
              <a:t>ଏପଟ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5562600" y="41910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200" b="1" dirty="0" smtClean="0"/>
              <a:t>ଏକାଠି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5562600" y="35052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200" b="1" dirty="0" smtClean="0"/>
              <a:t>ଏପରି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5562600" y="22860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200" b="1" dirty="0" smtClean="0"/>
              <a:t>ଏସବୁ</a:t>
            </a:r>
            <a:endParaRPr lang="en-US" sz="3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or-IN" sz="7200" b="1" u="sng" dirty="0" smtClean="0">
                <a:solidFill>
                  <a:srgbClr val="FF0000"/>
                </a:solidFill>
              </a:rPr>
              <a:t>ଗୃହକର୍ମ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447800"/>
            <a:ext cx="7467600" cy="4800600"/>
          </a:xfrm>
        </p:spPr>
        <p:txBody>
          <a:bodyPr>
            <a:normAutofit/>
          </a:bodyPr>
          <a:lstStyle/>
          <a:p>
            <a:pPr algn="l"/>
            <a:r>
              <a:rPr lang="or-IN" sz="4000" b="1" dirty="0" smtClean="0"/>
              <a:t>ଶ୍ରେଣୀ କାର୍ଯ୍ୟଟିକୁ ଅଭ୍ୟାସ କର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2743200"/>
            <a:ext cx="5943600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181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83</Words>
  <Application>Microsoft Office PowerPoint</Application>
  <PresentationFormat>On-screen Show (4:3)</PresentationFormat>
  <Paragraphs>31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ଅଧ୍ୟୟନର ଉଦ୍ଦେଶ୍ୟ ;-  ପିଲାମାନଙ୍କର ପଠନ ଓ ଲିଖନ ଶୈଳୀର ଅଭିବୃଦ୍ଧି ଘଟାଇବା</vt:lpstr>
      <vt:lpstr>Slide 3</vt:lpstr>
      <vt:lpstr>Slide 4</vt:lpstr>
      <vt:lpstr>Slide 5</vt:lpstr>
      <vt:lpstr>‘ଏ’ ଅକ୍ଷର ଓ ‘ଏ’ ମାତ୍ରା ଯୋଗ  ଶବ୍ଦ ଗୁଡିକୁ  ଲେଖ (ବହିରେ ଥିବା ଶବ୍ଦ)</vt:lpstr>
      <vt:lpstr>ଅଭ୍ୟାସ-୩</vt:lpstr>
      <vt:lpstr>ଅଭ୍ୟାସ-୪</vt:lpstr>
      <vt:lpstr>ଗୃହକର୍ମ</vt:lpstr>
      <vt:lpstr>ଲବ୍ଧ ଜ୍ଞାନର ଫଳାଫଳ  ପିଲାମାନଙ୍କର ପଠନ ,ଶ୍ରବଣ ଓ କଥନ ଶୈଳୀର ଅଭିବୃଦ୍ଧି ଘଟିବ |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HOME</cp:lastModifiedBy>
  <cp:revision>96</cp:revision>
  <dcterms:created xsi:type="dcterms:W3CDTF">2021-03-21T16:27:02Z</dcterms:created>
  <dcterms:modified xsi:type="dcterms:W3CDTF">2021-08-01T18:53:05Z</dcterms:modified>
</cp:coreProperties>
</file>