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1" r:id="rId3"/>
    <p:sldId id="325" r:id="rId4"/>
    <p:sldId id="326" r:id="rId5"/>
    <p:sldId id="327" r:id="rId6"/>
    <p:sldId id="328" r:id="rId7"/>
    <p:sldId id="268" r:id="rId8"/>
    <p:sldId id="272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en-US" sz="2800" b="1" dirty="0" smtClean="0"/>
              <a:t>1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</a:t>
            </a:r>
            <a:r>
              <a:rPr lang="en" sz="2800" b="1" dirty="0" smtClean="0"/>
              <a:t>NAME : </a:t>
            </a:r>
            <a:r>
              <a:rPr lang="or-IN" sz="2800" b="1" dirty="0" smtClean="0"/>
              <a:t>ନଈବଢି</a:t>
            </a:r>
            <a:r>
              <a:rPr lang="en" sz="2800" b="1" dirty="0" smtClean="0"/>
              <a:t>  </a:t>
            </a:r>
            <a:r>
              <a:rPr lang="or-IN" sz="2800" b="1" dirty="0" smtClean="0"/>
              <a:t>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ଉପକ୍ରମ , ଅଭ୍ୟାସ-୧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ନଈବଢିର ଦୃଶ୍ୟ</a:t>
            </a:r>
            <a:endParaRPr lang="en-US" dirty="0"/>
          </a:p>
        </p:txBody>
      </p:sp>
      <p:pic>
        <p:nvPicPr>
          <p:cNvPr id="1026" name="Picture 2" descr="C:\Users\HOME\Downloads\FLOOD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57400"/>
            <a:ext cx="4267200" cy="4114800"/>
          </a:xfrm>
          <a:prstGeom prst="rect">
            <a:avLst/>
          </a:prstGeom>
          <a:noFill/>
        </p:spPr>
      </p:pic>
      <p:pic>
        <p:nvPicPr>
          <p:cNvPr id="1027" name="Picture 3" descr="C:\Users\HOME\Downloads\FLOOD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3806825" cy="4191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943600"/>
            <a:ext cx="204177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FLOO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086600" cy="472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867400"/>
            <a:ext cx="204177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162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63622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943600"/>
            <a:ext cx="204177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40</Words>
  <Application>Microsoft Office PowerPoint</Application>
  <PresentationFormat>On-screen Show (4:3)</PresentationFormat>
  <Paragraphs>13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ନଈବଢିର ଦୃଶ୍ୟ</vt:lpstr>
      <vt:lpstr>Slide 4</vt:lpstr>
      <vt:lpstr>Slide 5</vt:lpstr>
      <vt:lpstr>Slide 6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84</cp:revision>
  <dcterms:created xsi:type="dcterms:W3CDTF">2021-03-21T16:27:02Z</dcterms:created>
  <dcterms:modified xsi:type="dcterms:W3CDTF">2021-06-30T18:02:15Z</dcterms:modified>
</cp:coreProperties>
</file>