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1" r:id="rId3"/>
    <p:sldId id="280" r:id="rId4"/>
    <p:sldId id="281" r:id="rId5"/>
    <p:sldId id="282" r:id="rId6"/>
    <p:sldId id="283" r:id="rId7"/>
    <p:sldId id="284" r:id="rId8"/>
    <p:sldId id="268" r:id="rId9"/>
    <p:sldId id="272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62" y="1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7T16:36:04.720" idx="1">
    <p:pos x="6000" y="100"/>
    <p:text>+amanrouniyar@odmegroup.org How come the website here is ODM Egroup and not ODM PS?
_Assigned to you_
-Swoyan Satyendu</p:text>
  </p:cm>
  <p:cm authorId="0" dt="2020-06-17T16:36:04.724" idx="2">
    <p:pos x="6000" y="0"/>
    <p:text>1. The logo in the centre looks bad. take it to TOP-LEFT
2. Where in ODM E Group Logo, here? 
3. What about, Closing Slide? 
Similar changes, pending in Kids World PPT as well +amanrouniyar@odmegroup.org
_Assigned to you_
-Swoyan Satyendu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0D83E-96DA-4E95-9852-A5A0888B4FA0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09D4D-DCA5-42CE-AD13-116A9F0E32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89510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7405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95BC3-464E-46C3-8811-736621F8A725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95BC3-464E-46C3-8811-736621F8A725}" type="datetimeFigureOut">
              <a:rPr lang="en-US" smtClean="0"/>
              <a:pPr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E16F3-31DA-46B6-9D29-DE2AF3B698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036829"/>
            <a:ext cx="9144000" cy="182117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533400"/>
            <a:ext cx="8763000" cy="917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" sz="3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ODM PUBLIC SCHOOL</a:t>
            </a:r>
            <a:endParaRPr sz="2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524000" y="1981200"/>
            <a:ext cx="5957147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/>
              <a:t>SESSION </a:t>
            </a:r>
            <a:r>
              <a:rPr lang="en-US" sz="2800" b="1" dirty="0" smtClean="0"/>
              <a:t>:</a:t>
            </a:r>
            <a:r>
              <a:rPr lang="en-US" sz="2800" b="1" dirty="0" smtClean="0"/>
              <a:t>09</a:t>
            </a:r>
            <a:endParaRPr lang="en-US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1" dirty="0"/>
              <a:t>CLASS </a:t>
            </a:r>
            <a:r>
              <a:rPr lang="en-IN" sz="2800" b="1" dirty="0" smtClean="0"/>
              <a:t>:II</a:t>
            </a:r>
            <a:endParaRPr lang="en" sz="2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SUBJECT : </a:t>
            </a:r>
            <a:r>
              <a:rPr lang="en" sz="2800" b="1" dirty="0" smtClean="0"/>
              <a:t>ODIA</a:t>
            </a:r>
            <a:endParaRPr sz="2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CHAPTER NUMBER</a:t>
            </a:r>
            <a:r>
              <a:rPr lang="en" sz="2800" b="1" dirty="0" smtClean="0"/>
              <a:t>: </a:t>
            </a:r>
            <a:r>
              <a:rPr lang="en" sz="2800" b="1" dirty="0" smtClean="0"/>
              <a:t>15</a:t>
            </a:r>
            <a:endParaRPr sz="28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/>
              <a:t>CHAPTER NAME </a:t>
            </a:r>
            <a:r>
              <a:rPr lang="en" sz="2800" b="1" dirty="0" smtClean="0"/>
              <a:t>: </a:t>
            </a:r>
            <a:r>
              <a:rPr lang="or-IN" sz="2800" b="1" dirty="0" smtClean="0"/>
              <a:t>ଶଙ୍ଖୀ ବିଲେଇର ଶଙ୍ଖା</a:t>
            </a:r>
            <a:r>
              <a:rPr lang="or-IN" sz="2800" b="1" dirty="0" smtClean="0"/>
              <a:t>  </a:t>
            </a:r>
            <a:endParaRPr lang="en" sz="2800" b="1" dirty="0"/>
          </a:p>
          <a:p>
            <a:pPr lvl="0"/>
            <a:r>
              <a:rPr lang="en" sz="2800" b="1" dirty="0"/>
              <a:t>SUBTOPIC </a:t>
            </a:r>
            <a:r>
              <a:rPr lang="en" sz="2800" b="1" dirty="0" smtClean="0"/>
              <a:t>:</a:t>
            </a:r>
            <a:r>
              <a:rPr lang="or-IN" sz="2800" b="1" dirty="0" smtClean="0"/>
              <a:t> ଉପକ୍ରମ- ପଠନ କ୍ରିୟା ,ଅନୁଛେଦ</a:t>
            </a:r>
            <a:endParaRPr sz="2800" b="1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228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45810" y="5838501"/>
            <a:ext cx="1232526" cy="81583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/>
          <p:nvPr/>
        </p:nvSpPr>
        <p:spPr>
          <a:xfrm>
            <a:off x="602638" y="1088900"/>
            <a:ext cx="78012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5D0D2EB-B77D-47E5-9EB6-2484026EF594}"/>
              </a:ext>
            </a:extLst>
          </p:cNvPr>
          <p:cNvSpPr/>
          <p:nvPr/>
        </p:nvSpPr>
        <p:spPr>
          <a:xfrm>
            <a:off x="35496" y="34700"/>
            <a:ext cx="9073008" cy="6858000"/>
          </a:xfrm>
          <a:prstGeom prst="roundRect">
            <a:avLst>
              <a:gd name="adj" fmla="val 3026"/>
            </a:avLst>
          </a:prstGeom>
          <a:noFill/>
          <a:ln w="5715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8411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62075"/>
          </a:xfrm>
        </p:spPr>
        <p:txBody>
          <a:bodyPr>
            <a:noAutofit/>
          </a:bodyPr>
          <a:lstStyle/>
          <a:p>
            <a:r>
              <a:rPr lang="or-IN" sz="3200" dirty="0" smtClean="0">
                <a:solidFill>
                  <a:srgbClr val="FF0000"/>
                </a:solidFill>
              </a:rPr>
              <a:t>ଅଧ୍ୟୟନର ଉଦ୍ଦେଶ୍ୟ ;- </a:t>
            </a:r>
            <a:br>
              <a:rPr lang="or-IN" sz="3200" dirty="0" smtClean="0">
                <a:solidFill>
                  <a:srgbClr val="FF0000"/>
                </a:solidFill>
              </a:rPr>
            </a:br>
            <a:r>
              <a:rPr lang="or-IN" sz="3200" dirty="0" smtClean="0">
                <a:solidFill>
                  <a:srgbClr val="FF0000"/>
                </a:solidFill>
              </a:rPr>
              <a:t>ପିଲାମାନଙ୍କର ପଠନ ଓ କଥନ ଶୈଳୀର ଅଭିବୃଦ୍ଧି ଘଟାଇବା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81200"/>
            <a:ext cx="4681401" cy="416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8227" y="381000"/>
            <a:ext cx="782754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5105400"/>
            <a:ext cx="2438400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8229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2578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5862" y="685800"/>
            <a:ext cx="74699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51054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or-IN" b="1" dirty="0" smtClean="0"/>
              <a:t>କଠିନ ଶବ୍ଦ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or-IN" dirty="0" smtClean="0"/>
              <a:t>ମାଙ୍କଡ</a:t>
            </a:r>
          </a:p>
          <a:p>
            <a:r>
              <a:rPr lang="or-IN" dirty="0" smtClean="0"/>
              <a:t>ଶଙ୍ଖୀ </a:t>
            </a:r>
          </a:p>
          <a:p>
            <a:r>
              <a:rPr lang="or-IN" dirty="0" smtClean="0"/>
              <a:t>ଟଙ୍କା</a:t>
            </a:r>
          </a:p>
          <a:p>
            <a:r>
              <a:rPr lang="or-IN" dirty="0" smtClean="0"/>
              <a:t>ଲଙ୍କା</a:t>
            </a:r>
          </a:p>
          <a:p>
            <a:r>
              <a:rPr lang="or-IN" dirty="0" smtClean="0"/>
              <a:t>ଶଙ୍ଖା</a:t>
            </a:r>
          </a:p>
          <a:p>
            <a:r>
              <a:rPr lang="or-IN" dirty="0" smtClean="0"/>
              <a:t>ପଙ୍ଖା</a:t>
            </a:r>
          </a:p>
          <a:p>
            <a:r>
              <a:rPr lang="or-IN" dirty="0" smtClean="0"/>
              <a:t>ବଙ୍କା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56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1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or-IN" sz="7200" b="1" u="sng" dirty="0" smtClean="0">
                <a:solidFill>
                  <a:srgbClr val="FF0000"/>
                </a:solidFill>
              </a:rPr>
              <a:t>ଗୃହକର୍ମ</a:t>
            </a:r>
            <a:endParaRPr lang="en-US" sz="72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447800"/>
            <a:ext cx="7467600" cy="4800600"/>
          </a:xfrm>
        </p:spPr>
        <p:txBody>
          <a:bodyPr>
            <a:normAutofit/>
          </a:bodyPr>
          <a:lstStyle/>
          <a:p>
            <a:pPr algn="l"/>
            <a:r>
              <a:rPr lang="or-IN" sz="4800" b="1" dirty="0" smtClean="0"/>
              <a:t>  </a:t>
            </a:r>
            <a:r>
              <a:rPr lang="or-IN" sz="4000" b="1" dirty="0" smtClean="0"/>
              <a:t>ପାଠ-୧୫ (</a:t>
            </a:r>
            <a:r>
              <a:rPr lang="or-IN" sz="4000" b="1" dirty="0" smtClean="0"/>
              <a:t>ଶଙ୍ଖୀ </a:t>
            </a:r>
            <a:r>
              <a:rPr lang="or-IN" sz="4000" b="1" dirty="0" smtClean="0"/>
              <a:t>ବିଲେଇର ଶଙ୍ଖା</a:t>
            </a:r>
            <a:r>
              <a:rPr lang="or-IN" sz="4000" b="1" dirty="0" smtClean="0"/>
              <a:t>) </a:t>
            </a:r>
            <a:r>
              <a:rPr lang="or-IN" sz="4000" b="1" dirty="0" smtClean="0"/>
              <a:t>ପଠନ ଅଭ୍ୟାସ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5943600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5181600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Autofit/>
          </a:bodyPr>
          <a:lstStyle/>
          <a:p>
            <a:r>
              <a:rPr lang="or-IN" sz="3600" u="sng" dirty="0" smtClean="0">
                <a:solidFill>
                  <a:srgbClr val="FF0000"/>
                </a:solidFill>
              </a:rPr>
              <a:t>ଲବ୍ଧ ଜ୍ଞାନର ଫଳାଫଳ </a:t>
            </a:r>
            <a:r>
              <a:rPr lang="or-IN" sz="3600" dirty="0" smtClean="0">
                <a:solidFill>
                  <a:srgbClr val="FF0000"/>
                </a:solidFill>
              </a:rPr>
              <a:t/>
            </a:r>
            <a:br>
              <a:rPr lang="or-IN" sz="3600" dirty="0" smtClean="0">
                <a:solidFill>
                  <a:srgbClr val="FF0000"/>
                </a:solidFill>
              </a:rPr>
            </a:br>
            <a:r>
              <a:rPr lang="or-IN" sz="3600" dirty="0" smtClean="0">
                <a:solidFill>
                  <a:srgbClr val="FF0000"/>
                </a:solidFill>
              </a:rPr>
              <a:t>ପିଲାମାନଙ୍କର ପଠନ ,ଶ୍ରବଣ ଓ କଥନ ଶୈଳୀର ଅଭିବୃଦ୍ଧି ଘଟିବ |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2230" y="5513857"/>
            <a:ext cx="2041770" cy="13441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B360891-B713-47AE-9F85-B875E78C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63246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59</Words>
  <Application>Microsoft Office PowerPoint</Application>
  <PresentationFormat>On-screen Show (4:3)</PresentationFormat>
  <Paragraphs>22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ଅଧ୍ୟୟନର ଉଦ୍ଦେଶ୍ୟ ;-  ପିଲାମାନଙ୍କର ପଠନ ଓ କଥନ ଶୈଳୀର ଅଭିବୃଦ୍ଧି ଘଟାଇବା</vt:lpstr>
      <vt:lpstr>Slide 3</vt:lpstr>
      <vt:lpstr>Slide 4</vt:lpstr>
      <vt:lpstr>Slide 5</vt:lpstr>
      <vt:lpstr>Slide 6</vt:lpstr>
      <vt:lpstr>କଠିନ ଶବ୍ଦ</vt:lpstr>
      <vt:lpstr>ଗୃହକର୍ମ</vt:lpstr>
      <vt:lpstr>ଲବ୍ଧ ଜ୍ଞାନର ଫଳାଫଳ  ପିଲାମାନଙ୍କର ପଠନ ,ଶ୍ରବଣ ଓ କଥନ ଶୈଳୀର ଅଭିବୃଦ୍ଧି ଘଟିବ |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HOME</cp:lastModifiedBy>
  <cp:revision>27</cp:revision>
  <dcterms:created xsi:type="dcterms:W3CDTF">2021-03-21T16:27:02Z</dcterms:created>
  <dcterms:modified xsi:type="dcterms:W3CDTF">2021-06-14T13:50:56Z</dcterms:modified>
</cp:coreProperties>
</file>