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1" r:id="rId3"/>
    <p:sldId id="293" r:id="rId4"/>
    <p:sldId id="294" r:id="rId5"/>
    <p:sldId id="290" r:id="rId6"/>
    <p:sldId id="291" r:id="rId7"/>
    <p:sldId id="292" r:id="rId8"/>
    <p:sldId id="268" r:id="rId9"/>
    <p:sldId id="272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82870" autoAdjust="0"/>
  </p:normalViewPr>
  <p:slideViewPr>
    <p:cSldViewPr>
      <p:cViewPr>
        <p:scale>
          <a:sx n="70" d="100"/>
          <a:sy n="70" d="100"/>
        </p:scale>
        <p:origin x="-89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1">
    <p:pos x="6000" y="100"/>
    <p:text>+amanrouniyar@odmegroup.org How come the website here is ODM Egroup and not ODM PS?
_Assigned to you_
-Swoyan Satyendu</p:text>
  </p:cm>
  <p:cm authorId="0" dt="2020-06-17T16:36:04.724" idx="2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0D83E-96DA-4E95-9852-A5A0888B4FA0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09D4D-DCA5-42CE-AD13-116A9F0E3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9510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5740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95BC3-464E-46C3-8811-736621F8A725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36828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0" y="533400"/>
            <a:ext cx="8763000" cy="917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sz="29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524000" y="1981200"/>
            <a:ext cx="5957147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SESSION </a:t>
            </a:r>
            <a:r>
              <a:rPr lang="en-US" sz="2800" b="1" dirty="0" smtClean="0"/>
              <a:t>:7</a:t>
            </a:r>
            <a:endParaRPr lang="en-US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1" dirty="0"/>
              <a:t>CLASS </a:t>
            </a:r>
            <a:r>
              <a:rPr lang="en-IN" sz="2800" b="1" dirty="0" smtClean="0"/>
              <a:t>:II</a:t>
            </a:r>
            <a:endParaRPr lang="en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SUBJECT : </a:t>
            </a:r>
            <a:r>
              <a:rPr lang="en" sz="2800" b="1" dirty="0" smtClean="0"/>
              <a:t>ODIA</a:t>
            </a:r>
            <a:r>
              <a:rPr lang="en" sz="2800" b="1" dirty="0"/>
              <a:t> </a:t>
            </a:r>
            <a:r>
              <a:rPr lang="en" sz="2800" b="1" dirty="0" smtClean="0"/>
              <a:t>                           CHAPTER NAME : </a:t>
            </a:r>
            <a:r>
              <a:rPr lang="or-IN" sz="2800" b="1" dirty="0" smtClean="0"/>
              <a:t>ପାଠ-୧୭(ନେଉଳର ଘର ତୋଳା)   </a:t>
            </a:r>
            <a:endParaRPr lang="en" sz="2800" b="1" dirty="0"/>
          </a:p>
          <a:p>
            <a:pPr lvl="0"/>
            <a:r>
              <a:rPr lang="en" sz="2800" b="1" dirty="0" smtClean="0"/>
              <a:t>SUBT</a:t>
            </a:r>
            <a:r>
              <a:rPr lang="or-IN" sz="2800" b="1" dirty="0" smtClean="0"/>
              <a:t>OPIC :  ବ୍ୟାକରଣ ,ସୃଜନାତ୍ମକ ଲିଖନ</a:t>
            </a:r>
            <a:endParaRPr sz="2800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228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45810" y="5838501"/>
            <a:ext cx="1232526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02638" y="1088900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5D0D2EB-B77D-47E5-9EB6-2484026EF594}"/>
              </a:ext>
            </a:extLst>
          </p:cNvPr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411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362075"/>
          </a:xfrm>
        </p:spPr>
        <p:txBody>
          <a:bodyPr>
            <a:noAutofit/>
          </a:bodyPr>
          <a:lstStyle/>
          <a:p>
            <a:r>
              <a:rPr lang="or-IN" sz="3200" dirty="0" smtClean="0">
                <a:solidFill>
                  <a:srgbClr val="FF0000"/>
                </a:solidFill>
              </a:rPr>
              <a:t>ଅଧ୍ୟୟନର ଉଦ୍ଦେଶ୍ୟ ;- </a:t>
            </a:r>
            <a:br>
              <a:rPr lang="or-IN" sz="3200" dirty="0" smtClean="0">
                <a:solidFill>
                  <a:srgbClr val="FF0000"/>
                </a:solidFill>
              </a:rPr>
            </a:br>
            <a:r>
              <a:rPr lang="or-IN" sz="3200" dirty="0" smtClean="0">
                <a:solidFill>
                  <a:srgbClr val="FF0000"/>
                </a:solidFill>
              </a:rPr>
              <a:t>ପିଲାମାନଙ୍କର ପଠନ ଓ ଲିଖନ ଶୈଳୀର ଅଭିବୃଦ୍ଧି ଘଟାଇବା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81200"/>
            <a:ext cx="4681401" cy="4165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dirty="0" smtClean="0"/>
              <a:t>ଆସ ଘର ତୋଳିବା</a:t>
            </a:r>
            <a:endParaRPr lang="en-US" dirty="0"/>
          </a:p>
        </p:txBody>
      </p:sp>
      <p:pic>
        <p:nvPicPr>
          <p:cNvPr id="4" name="Picture 2" descr="C:\Users\HOME\Downloads\HOUSE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3802380" cy="2453640"/>
          </a:xfrm>
          <a:prstGeom prst="rect">
            <a:avLst/>
          </a:prstGeom>
          <a:noFill/>
        </p:spPr>
      </p:pic>
      <p:pic>
        <p:nvPicPr>
          <p:cNvPr id="5" name="Picture 3" descr="C:\Users\HOME\Downloads\imageHOUSE 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371600"/>
            <a:ext cx="3962400" cy="2590800"/>
          </a:xfrm>
          <a:prstGeom prst="rect">
            <a:avLst/>
          </a:prstGeom>
          <a:noFill/>
        </p:spPr>
      </p:pic>
      <p:pic>
        <p:nvPicPr>
          <p:cNvPr id="6" name="Picture 4" descr="C:\Users\HOME\Downloads\imagesHOUSE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3886200"/>
            <a:ext cx="5181600" cy="29718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ownloads\HOUSE BUILDI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5852160" cy="3901440"/>
          </a:xfrm>
          <a:prstGeom prst="rect">
            <a:avLst/>
          </a:prstGeom>
          <a:noFill/>
        </p:spPr>
      </p:pic>
      <p:pic>
        <p:nvPicPr>
          <p:cNvPr id="5" name="Picture 4" descr="C:\Users\HOME\Downloads\house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962400"/>
            <a:ext cx="7184375" cy="2667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dirty="0" smtClean="0"/>
              <a:t>ସୃଜନାତ୍ମକ ଲିଖନ (ଘର)</a:t>
            </a:r>
            <a:endParaRPr lang="en-US" dirty="0"/>
          </a:p>
        </p:txBody>
      </p:sp>
      <p:pic>
        <p:nvPicPr>
          <p:cNvPr id="1026" name="Picture 2" descr="C:\Users\HOME\Downloads\HOUSE 9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1" y="1524000"/>
            <a:ext cx="7010400" cy="4602163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or-IN" dirty="0" smtClean="0"/>
              <a:t>ଘରର ଚିତ୍ର ଅଙ୍କନ କର ଓ ତାହା ବିଷୟରେ ଚାରି ଧାଡି ଲେଖ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or-IN" dirty="0" smtClean="0"/>
              <a:t> </a:t>
            </a:r>
            <a:r>
              <a:rPr lang="or-IN" b="1" dirty="0" smtClean="0"/>
              <a:t> </a:t>
            </a:r>
            <a:r>
              <a:rPr lang="or-IN" b="1" dirty="0" smtClean="0">
                <a:solidFill>
                  <a:srgbClr val="C00000"/>
                </a:solidFill>
              </a:rPr>
              <a:t>*</a:t>
            </a:r>
            <a:r>
              <a:rPr lang="or-IN" b="1" dirty="0" smtClean="0"/>
              <a:t> </a:t>
            </a:r>
            <a:r>
              <a:rPr lang="or-IN" dirty="0" smtClean="0"/>
              <a:t>ରହିବା ପାଇଁ ଘର ଟିଏ ଆମ ସମସ୍ତଙ୍କର ଦରକାର ।</a:t>
            </a:r>
          </a:p>
          <a:p>
            <a:pPr>
              <a:buNone/>
            </a:pPr>
            <a:r>
              <a:rPr lang="or-IN" dirty="0" smtClean="0"/>
              <a:t>  </a:t>
            </a:r>
            <a:r>
              <a:rPr lang="or-IN" b="1" dirty="0" smtClean="0">
                <a:solidFill>
                  <a:srgbClr val="C00000"/>
                </a:solidFill>
              </a:rPr>
              <a:t>*</a:t>
            </a:r>
            <a:r>
              <a:rPr lang="or-IN" b="1" dirty="0" smtClean="0"/>
              <a:t> </a:t>
            </a:r>
            <a:r>
              <a:rPr lang="or-IN" dirty="0" smtClean="0"/>
              <a:t>ଘର ଆମକୁ ଖରା, ବର୍ଷା, ଶୀତ ଓ କାକରରୁ ରକ୍ଷା କରେ ।</a:t>
            </a:r>
          </a:p>
          <a:p>
            <a:pPr>
              <a:buNone/>
            </a:pPr>
            <a:r>
              <a:rPr lang="or-IN" dirty="0" smtClean="0"/>
              <a:t> </a:t>
            </a:r>
            <a:r>
              <a:rPr lang="or-IN" b="1" dirty="0" smtClean="0">
                <a:solidFill>
                  <a:srgbClr val="C00000"/>
                </a:solidFill>
              </a:rPr>
              <a:t> * </a:t>
            </a:r>
            <a:r>
              <a:rPr lang="or-IN" dirty="0" smtClean="0"/>
              <a:t>ଚୋର, ଡକାୟତଙ୍କ କବଳରୁ ମଧ୍ୟ ଘର ରକ୍ଷା କରେ ।</a:t>
            </a:r>
          </a:p>
          <a:p>
            <a:pPr>
              <a:buNone/>
            </a:pPr>
            <a:r>
              <a:rPr lang="or-IN" dirty="0" smtClean="0"/>
              <a:t>  </a:t>
            </a:r>
            <a:r>
              <a:rPr lang="or-IN" b="1" dirty="0" smtClean="0">
                <a:solidFill>
                  <a:srgbClr val="C00000"/>
                </a:solidFill>
              </a:rPr>
              <a:t>* </a:t>
            </a:r>
            <a:r>
              <a:rPr lang="or-IN" dirty="0" smtClean="0"/>
              <a:t> ଘର ଭିତରେ ରହିଲେ ବଣର ଜୀବଜନ୍ତୁ ମାନେ କିଛି କ୍ଷତି କରି ପାରିବେ ନହିଁ ।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or-IN" dirty="0" smtClean="0"/>
              <a:t>ବଚନ ବଦଳାଅ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or-IN" sz="4000" b="1" dirty="0" smtClean="0">
                <a:solidFill>
                  <a:srgbClr val="C00000"/>
                </a:solidFill>
              </a:rPr>
              <a:t>ଏକ ବଚନ                   ବହୁ ବଚନ</a:t>
            </a:r>
          </a:p>
          <a:p>
            <a:r>
              <a:rPr lang="or-IN" dirty="0" smtClean="0"/>
              <a:t>ନେଉଳ                          ନେଉଳ ମାନେ/ଗୁଡିକ</a:t>
            </a:r>
          </a:p>
          <a:p>
            <a:r>
              <a:rPr lang="or-IN" dirty="0" smtClean="0"/>
              <a:t>ଶେଉଳ                          ଶେଉଳ ମାନେ/ଗୁଡିକ</a:t>
            </a:r>
          </a:p>
          <a:p>
            <a:r>
              <a:rPr lang="or-IN" dirty="0" smtClean="0"/>
              <a:t>ବଢେଇ                          ବଢେଇ ମାନେ</a:t>
            </a:r>
          </a:p>
          <a:p>
            <a:r>
              <a:rPr lang="or-IN" dirty="0" smtClean="0"/>
              <a:t>ଘର                              ଘର ଗୁଡିକ</a:t>
            </a:r>
          </a:p>
          <a:p>
            <a:r>
              <a:rPr lang="or-IN" dirty="0" smtClean="0"/>
              <a:t>ଫଳ                              ଫଳ ଗୁଡିକ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or-IN" sz="7200" b="1" u="sng" dirty="0" smtClean="0">
                <a:solidFill>
                  <a:srgbClr val="FF0000"/>
                </a:solidFill>
              </a:rPr>
              <a:t>ଗୃହକର୍ମ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447800"/>
            <a:ext cx="7467600" cy="4800600"/>
          </a:xfrm>
        </p:spPr>
        <p:txBody>
          <a:bodyPr>
            <a:normAutofit/>
          </a:bodyPr>
          <a:lstStyle/>
          <a:p>
            <a:pPr algn="l"/>
            <a:r>
              <a:rPr lang="or-IN" sz="4000" b="1" dirty="0" smtClean="0"/>
              <a:t>ଶ୍ରେଣୀ କାର୍ଯ୍ୟଟିକୁ ଅଭ୍ୟାସ କର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743200"/>
            <a:ext cx="5943600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5181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Autofit/>
          </a:bodyPr>
          <a:lstStyle/>
          <a:p>
            <a:r>
              <a:rPr lang="or-IN" sz="3600" u="sng" dirty="0" smtClean="0">
                <a:solidFill>
                  <a:srgbClr val="FF0000"/>
                </a:solidFill>
              </a:rPr>
              <a:t>ଲବ୍ଧ ଜ୍ଞାନର ଫଳାଫଳ </a:t>
            </a:r>
            <a:r>
              <a:rPr lang="or-IN" sz="3600" dirty="0" smtClean="0">
                <a:solidFill>
                  <a:srgbClr val="FF0000"/>
                </a:solidFill>
              </a:rPr>
              <a:t/>
            </a:r>
            <a:br>
              <a:rPr lang="or-IN" sz="3600" dirty="0" smtClean="0">
                <a:solidFill>
                  <a:srgbClr val="FF0000"/>
                </a:solidFill>
              </a:rPr>
            </a:br>
            <a:r>
              <a:rPr lang="or-IN" sz="3600" dirty="0" smtClean="0">
                <a:solidFill>
                  <a:srgbClr val="FF0000"/>
                </a:solidFill>
              </a:rPr>
              <a:t>ପିଲାମାନଙ୍କର ପଠନ ,ଶ୍ରବଣ ଓ କଥନ ଶୈଳୀର ଅଭିବୃଦ୍ଧି ଘଟିବ |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63246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130</Words>
  <Application>Microsoft Office PowerPoint</Application>
  <PresentationFormat>On-screen Show (4:3)</PresentationFormat>
  <Paragraphs>26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ଅଧ୍ୟୟନର ଉଦ୍ଦେଶ୍ୟ ;-  ପିଲାମାନଙ୍କର ପଠନ ଓ ଲିଖନ ଶୈଳୀର ଅଭିବୃଦ୍ଧି ଘଟାଇବା</vt:lpstr>
      <vt:lpstr>ଆସ ଘର ତୋଳିବା</vt:lpstr>
      <vt:lpstr>Slide 4</vt:lpstr>
      <vt:lpstr>ସୃଜନାତ୍ମକ ଲିଖନ (ଘର)</vt:lpstr>
      <vt:lpstr>ଘରର ଚିତ୍ର ଅଙ୍କନ କର ଓ ତାହା ବିଷୟରେ ଚାରି ଧାଡି ଲେଖ</vt:lpstr>
      <vt:lpstr>ବଚନ ବଦଳାଅ</vt:lpstr>
      <vt:lpstr>ଗୃହକର୍ମ</vt:lpstr>
      <vt:lpstr>ଲବ୍ଧ ଜ୍ଞାନର ଫଳାଫଳ  ପିଲାମାନଙ୍କର ପଠନ ,ଶ୍ରବଣ ଓ କଥନ ଶୈଳୀର ଅଭିବୃଦ୍ଧି ଘଟିବ |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HOME</cp:lastModifiedBy>
  <cp:revision>108</cp:revision>
  <dcterms:created xsi:type="dcterms:W3CDTF">2021-03-21T16:27:02Z</dcterms:created>
  <dcterms:modified xsi:type="dcterms:W3CDTF">2021-08-04T20:38:32Z</dcterms:modified>
</cp:coreProperties>
</file>