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1" r:id="rId3"/>
    <p:sldId id="291" r:id="rId4"/>
    <p:sldId id="292" r:id="rId5"/>
    <p:sldId id="293" r:id="rId6"/>
    <p:sldId id="294" r:id="rId7"/>
    <p:sldId id="295" r:id="rId8"/>
    <p:sldId id="268" r:id="rId9"/>
    <p:sldId id="272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1">
    <p:pos x="6000" y="100"/>
    <p:text>+amanrouniyar@odmegroup.org How come the website here is ODM Egroup and not ODM PS?
_Assigned to you_
-Swoyan Satyendu</p:text>
  </p:cm>
  <p:cm authorId="0" dt="2020-06-17T16:36:04.724" idx="2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0D83E-96DA-4E95-9852-A5A0888B4FA0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09D4D-DCA5-42CE-AD13-116A9F0E3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9510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5740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36829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0" y="533400"/>
            <a:ext cx="8763000" cy="917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sz="2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524000" y="1981200"/>
            <a:ext cx="595714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SESSION </a:t>
            </a:r>
            <a:r>
              <a:rPr lang="en-US" sz="2800" b="1" dirty="0" smtClean="0"/>
              <a:t>:12</a:t>
            </a:r>
            <a:endParaRPr lang="en-US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1" dirty="0"/>
              <a:t>CLASS </a:t>
            </a:r>
            <a:r>
              <a:rPr lang="en-IN" sz="2800" b="1" dirty="0" smtClean="0"/>
              <a:t>:II</a:t>
            </a:r>
            <a:endParaRPr lang="en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SUBJECT : </a:t>
            </a:r>
            <a:r>
              <a:rPr lang="en" sz="2800" b="1" dirty="0" smtClean="0"/>
              <a:t>ODIA</a:t>
            </a:r>
            <a:endParaRPr sz="2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CHAPTER NUMBER</a:t>
            </a:r>
            <a:r>
              <a:rPr lang="en" sz="2800" b="1" dirty="0" smtClean="0"/>
              <a:t>: 15</a:t>
            </a:r>
            <a:endParaRPr sz="2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CHAPTER NAME </a:t>
            </a:r>
            <a:r>
              <a:rPr lang="en" sz="2800" b="1" dirty="0" smtClean="0"/>
              <a:t>: </a:t>
            </a:r>
            <a:r>
              <a:rPr lang="or-IN" sz="2800" b="1" dirty="0" smtClean="0"/>
              <a:t>ଶଙ୍ଖୀ ବିଲେଇର ଶଙ୍ଖା   </a:t>
            </a:r>
            <a:endParaRPr lang="en" sz="2800" b="1" dirty="0"/>
          </a:p>
          <a:p>
            <a:pPr lvl="0"/>
            <a:r>
              <a:rPr lang="en" sz="2800" b="1" dirty="0"/>
              <a:t>SUBTOPIC </a:t>
            </a:r>
            <a:r>
              <a:rPr lang="en" sz="2800" b="1" dirty="0" smtClean="0"/>
              <a:t>:</a:t>
            </a:r>
            <a:r>
              <a:rPr lang="or-IN" sz="2800" b="1" dirty="0" smtClean="0"/>
              <a:t> ଅଭ୍ୟାସ -୭ , ୮ , ୯</a:t>
            </a:r>
            <a:endParaRPr sz="2800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28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45810" y="5838501"/>
            <a:ext cx="1232526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02638" y="1088900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5D0D2EB-B77D-47E5-9EB6-2484026EF594}"/>
              </a:ext>
            </a:extLst>
          </p:cNvPr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8411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362075"/>
          </a:xfrm>
        </p:spPr>
        <p:txBody>
          <a:bodyPr>
            <a:noAutofit/>
          </a:bodyPr>
          <a:lstStyle/>
          <a:p>
            <a:r>
              <a:rPr lang="or-IN" sz="3200" dirty="0" smtClean="0">
                <a:solidFill>
                  <a:srgbClr val="FF0000"/>
                </a:solidFill>
              </a:rPr>
              <a:t>ଅଧ୍ୟୟନର ଉଦ୍ଦେଶ୍ୟ ;- </a:t>
            </a:r>
            <a:br>
              <a:rPr lang="or-IN" sz="3200" dirty="0" smtClean="0">
                <a:solidFill>
                  <a:srgbClr val="FF0000"/>
                </a:solidFill>
              </a:rPr>
            </a:br>
            <a:r>
              <a:rPr lang="or-IN" sz="3200" dirty="0" smtClean="0">
                <a:solidFill>
                  <a:srgbClr val="FF0000"/>
                </a:solidFill>
              </a:rPr>
              <a:t>ପିଲାମାନଙ୍କର ପଠନ ଓ କଥନ ଶୈଳୀର ଅଭିବୃଦ୍ଧି ଘଟାଇବା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981200"/>
            <a:ext cx="4681401" cy="4165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4800"/>
            <a:ext cx="7315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15000"/>
            <a:ext cx="1905000" cy="963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867400"/>
            <a:ext cx="2041770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8915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8077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1905000" y="274320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077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1295400" y="2743200"/>
            <a:ext cx="1371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600" b="1" dirty="0" smtClean="0"/>
              <a:t>କପାଳ</a:t>
            </a:r>
            <a:endParaRPr lang="en-US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6477000" y="2286000"/>
            <a:ext cx="1600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2800" b="1" dirty="0" smtClean="0"/>
              <a:t>ଆଖି ପତା</a:t>
            </a:r>
            <a:endParaRPr lang="en-US" sz="28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838200" y="388620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200" b="1" dirty="0" smtClean="0"/>
              <a:t>କା</a:t>
            </a:r>
            <a:r>
              <a:rPr lang="or-IN" sz="3200" b="1" dirty="0" smtClean="0"/>
              <a:t>ନ</a:t>
            </a:r>
            <a:endParaRPr lang="en-US" sz="32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71600" y="579120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600" b="1" dirty="0" smtClean="0"/>
              <a:t>ଓଠ</a:t>
            </a:r>
            <a:endParaRPr lang="en-US" sz="36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752600" y="472440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2800" b="1" dirty="0" smtClean="0"/>
              <a:t>ଗାଲ</a:t>
            </a:r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6781800" y="3352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200" b="1" dirty="0" smtClean="0"/>
              <a:t>ଆଖି</a:t>
            </a:r>
            <a:endParaRPr lang="en-US" sz="3200" b="1" dirty="0"/>
          </a:p>
        </p:txBody>
      </p:sp>
      <p:sp>
        <p:nvSpPr>
          <p:cNvPr id="16" name="Rectangle 15"/>
          <p:cNvSpPr/>
          <p:nvPr/>
        </p:nvSpPr>
        <p:spPr>
          <a:xfrm>
            <a:off x="6858000" y="4419600"/>
            <a:ext cx="1219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600" b="1" dirty="0" smtClean="0"/>
              <a:t>ନାକ</a:t>
            </a:r>
            <a:endParaRPr lang="en-US" sz="3600" b="1" dirty="0"/>
          </a:p>
        </p:txBody>
      </p:sp>
      <p:sp>
        <p:nvSpPr>
          <p:cNvPr id="17" name="Rectangle 16"/>
          <p:cNvSpPr/>
          <p:nvPr/>
        </p:nvSpPr>
        <p:spPr>
          <a:xfrm>
            <a:off x="6858000" y="5410200"/>
            <a:ext cx="1143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600" b="1" dirty="0" smtClean="0"/>
              <a:t>ପାଟି</a:t>
            </a:r>
            <a:endParaRPr lang="en-US" sz="3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ଦେହର ବିଭିନ୍ନ ଅଂଶର ନାମ କୁହ</a:t>
            </a:r>
            <a:endParaRPr lang="en-US" dirty="0"/>
          </a:p>
        </p:txBody>
      </p:sp>
      <p:pic>
        <p:nvPicPr>
          <p:cNvPr id="1027" name="Picture 3" descr="C:\Users\HOME\Downloads\Body part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0"/>
            <a:ext cx="7696200" cy="51054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6324600"/>
            <a:ext cx="2041770" cy="533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or-IN" sz="7200" b="1" u="sng" dirty="0" smtClean="0">
                <a:solidFill>
                  <a:srgbClr val="FF0000"/>
                </a:solidFill>
              </a:rPr>
              <a:t>ଗୃହକର୍ମ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447800"/>
            <a:ext cx="7467600" cy="4800600"/>
          </a:xfrm>
        </p:spPr>
        <p:txBody>
          <a:bodyPr>
            <a:normAutofit/>
          </a:bodyPr>
          <a:lstStyle/>
          <a:p>
            <a:pPr algn="l"/>
            <a:r>
              <a:rPr lang="or-IN" sz="4800" b="1" dirty="0" smtClean="0"/>
              <a:t>  </a:t>
            </a:r>
            <a:r>
              <a:rPr lang="or-IN" sz="4000" b="1" dirty="0" smtClean="0"/>
              <a:t>ପାଠ-୧୫ (ଶଙ୍ଖୀ ବିଲେଇର ଶଙ୍ଖା), ଅଭ୍ୟାସ-୧୦କୁ ଖାତାରେ ଲେଖ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2743200"/>
            <a:ext cx="5943600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181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Autofit/>
          </a:bodyPr>
          <a:lstStyle/>
          <a:p>
            <a:r>
              <a:rPr lang="or-IN" sz="3600" u="sng" dirty="0" smtClean="0">
                <a:solidFill>
                  <a:srgbClr val="FF0000"/>
                </a:solidFill>
              </a:rPr>
              <a:t>ଲବ୍ଧ ଜ୍ଞାନର ଫଳାଫଳ </a:t>
            </a:r>
            <a:r>
              <a:rPr lang="or-IN" sz="3600" dirty="0" smtClean="0">
                <a:solidFill>
                  <a:srgbClr val="FF0000"/>
                </a:solidFill>
              </a:rPr>
              <a:t/>
            </a:r>
            <a:br>
              <a:rPr lang="or-IN" sz="3600" dirty="0" smtClean="0">
                <a:solidFill>
                  <a:srgbClr val="FF0000"/>
                </a:solidFill>
              </a:rPr>
            </a:br>
            <a:r>
              <a:rPr lang="or-IN" sz="3600" dirty="0" smtClean="0">
                <a:solidFill>
                  <a:srgbClr val="FF0000"/>
                </a:solidFill>
              </a:rPr>
              <a:t>ପିଲାମାନଙ୍କର ପଠନ ,ଶ୍ରବଣ ଓ କଥନ ଶୈଳୀର ଅଭିବୃଦ୍ଧି ଘଟିବ |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600200"/>
            <a:ext cx="63246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67</Words>
  <Application>Microsoft Office PowerPoint</Application>
  <PresentationFormat>On-screen Show (4:3)</PresentationFormat>
  <Paragraphs>23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ଅଧ୍ୟୟନର ଉଦ୍ଦେଶ୍ୟ ;-  ପିଲାମାନଙ୍କର ପଠନ ଓ କଥନ ଶୈଳୀର ଅଭିବୃଦ୍ଧି ଘଟାଇବା</vt:lpstr>
      <vt:lpstr>Slide 3</vt:lpstr>
      <vt:lpstr>Slide 4</vt:lpstr>
      <vt:lpstr>Slide 5</vt:lpstr>
      <vt:lpstr>Slide 6</vt:lpstr>
      <vt:lpstr>ଦେହର ବିଭିନ୍ନ ଅଂଶର ନାମ କୁହ</vt:lpstr>
      <vt:lpstr>ଗୃହକର୍ମ</vt:lpstr>
      <vt:lpstr>ଲବ୍ଧ ଜ୍ଞାନର ଫଳାଫଳ  ପିଲାମାନଙ୍କର ପଠନ ,ଶ୍ରବଣ ଓ କଥନ ଶୈଳୀର ଅଭିବୃଦ୍ଧି ଘଟିବ |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HOME</cp:lastModifiedBy>
  <cp:revision>45</cp:revision>
  <dcterms:created xsi:type="dcterms:W3CDTF">2021-03-21T16:27:02Z</dcterms:created>
  <dcterms:modified xsi:type="dcterms:W3CDTF">2021-06-30T02:45:27Z</dcterms:modified>
</cp:coreProperties>
</file>