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1" r:id="rId3"/>
    <p:sldId id="288" r:id="rId4"/>
    <p:sldId id="289" r:id="rId5"/>
    <p:sldId id="290" r:id="rId6"/>
    <p:sldId id="268" r:id="rId7"/>
    <p:sldId id="291" r:id="rId8"/>
    <p:sldId id="27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:11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15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NAME </a:t>
            </a:r>
            <a:r>
              <a:rPr lang="en" sz="2800" b="1" dirty="0" smtClean="0"/>
              <a:t>: </a:t>
            </a:r>
            <a:r>
              <a:rPr lang="or-IN" sz="2800" b="1" dirty="0" smtClean="0"/>
              <a:t>ଶଙ୍ଖୀ ବିଲେଇର ଶଙ୍ଖା 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ଅଭ୍ୟାସ -୪ , ୫ , ୬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କଥନ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638800"/>
            <a:ext cx="204177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019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7817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800" b="1" dirty="0" smtClean="0"/>
              <a:t>  </a:t>
            </a:r>
            <a:r>
              <a:rPr lang="or-IN" sz="4000" b="1" dirty="0" smtClean="0"/>
              <a:t>ପାଠ-୧୫ (ଶଙ୍ଖୀ ବିଲେଇର ଶଙ୍ଖା), ଏକ ପାଞ୍ଚ ଟଙ୍କିଆ ମୁଦ୍ରାର ଚିତ୍ର ଅଙ୍କନ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poem recitation competition is going to be held on </a:t>
            </a:r>
            <a:r>
              <a:rPr lang="en-US" b="1" dirty="0" err="1" smtClean="0"/>
              <a:t>dt</a:t>
            </a:r>
            <a:r>
              <a:rPr lang="en-US" b="1" dirty="0" smtClean="0"/>
              <a:t> .20.7 21 interested students can participate . Children should appear with proper dress code and should present </a:t>
            </a:r>
            <a:r>
              <a:rPr lang="en-US" b="1" dirty="0" smtClean="0"/>
              <a:t> </a:t>
            </a:r>
            <a:r>
              <a:rPr lang="en-US" b="1" dirty="0" smtClean="0"/>
              <a:t>with proper </a:t>
            </a:r>
            <a:r>
              <a:rPr lang="en-US" b="1" dirty="0" err="1" smtClean="0"/>
              <a:t>rythm</a:t>
            </a:r>
            <a:r>
              <a:rPr lang="en-US" b="1" dirty="0" smtClean="0"/>
              <a:t> and intonation.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92</Words>
  <Application>Microsoft Office PowerPoint</Application>
  <PresentationFormat>On-screen Show (4:3)</PresentationFormat>
  <Paragraphs>15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ଅଧ୍ୟୟନର ଉଦ୍ଦେଶ୍ୟ ;-  ପିଲାମାନଙ୍କର ପଠନ ଓ କଥନ ଶୈଳୀର ଅଭିବୃଦ୍ଧି ଘଟାଇବା</vt:lpstr>
      <vt:lpstr>Slide 3</vt:lpstr>
      <vt:lpstr>Slide 4</vt:lpstr>
      <vt:lpstr>Slide 5</vt:lpstr>
      <vt:lpstr>ଗୃହକର୍ମ</vt:lpstr>
      <vt:lpstr>Slide 7</vt:lpstr>
      <vt:lpstr>ଲବ୍ଧ ଜ୍ଞାନର ଫଳାଫଳ  ପିଲାମାନଙ୍କର ପଠନ ,ଶ୍ରବଣ ଓ କଥନ ଶୈଳୀର ଅଭିବୃଦ୍ଧି ଘଟିବ |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38</cp:revision>
  <dcterms:created xsi:type="dcterms:W3CDTF">2021-03-21T16:27:02Z</dcterms:created>
  <dcterms:modified xsi:type="dcterms:W3CDTF">2021-06-30T06:28:35Z</dcterms:modified>
</cp:coreProperties>
</file>