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1" r:id="rId3"/>
    <p:sldId id="344" r:id="rId4"/>
    <p:sldId id="343" r:id="rId5"/>
    <p:sldId id="339" r:id="rId6"/>
    <p:sldId id="340" r:id="rId7"/>
    <p:sldId id="341" r:id="rId8"/>
    <p:sldId id="342" r:id="rId9"/>
    <p:sldId id="345" r:id="rId10"/>
    <p:sldId id="346" r:id="rId11"/>
    <p:sldId id="268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8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:8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r>
              <a:rPr lang="en" sz="2800" b="1" dirty="0"/>
              <a:t> </a:t>
            </a:r>
            <a:r>
              <a:rPr lang="en" sz="2800" b="1" dirty="0" smtClean="0"/>
              <a:t>                           CHAPTER NAME : </a:t>
            </a:r>
            <a:r>
              <a:rPr lang="or-IN" sz="2800" b="1" dirty="0" smtClean="0"/>
              <a:t>ପାଠ-୧୮ (ବରଷା)</a:t>
            </a:r>
            <a:r>
              <a:rPr lang="en" sz="2800" b="1" dirty="0" smtClean="0"/>
              <a:t> </a:t>
            </a:r>
            <a:r>
              <a:rPr lang="or-IN" sz="2800" b="1" dirty="0" smtClean="0"/>
              <a:t>   </a:t>
            </a:r>
            <a:endParaRPr lang="en" sz="2800" b="1" dirty="0"/>
          </a:p>
          <a:p>
            <a:pPr lvl="0"/>
            <a:r>
              <a:rPr lang="en" sz="2800" b="1" dirty="0" smtClean="0"/>
              <a:t>SUBT</a:t>
            </a:r>
            <a:r>
              <a:rPr lang="or-IN" sz="2800" b="1" dirty="0" smtClean="0"/>
              <a:t>OPIC :  ଉପକ୍ରମ , </a:t>
            </a:r>
            <a:r>
              <a:rPr lang="or-IN" sz="2800" b="1" dirty="0" smtClean="0"/>
              <a:t> ଅନୁଚ୍ଛେଦ ପଠନ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or-IN" b="1" dirty="0" smtClean="0">
                <a:solidFill>
                  <a:srgbClr val="C00000"/>
                </a:solidFill>
              </a:rPr>
              <a:t>“ଓ” କାର ଯୋଗ ଶବ୍ଦ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or-IN" dirty="0" smtClean="0"/>
              <a:t>ପୋଖରୀ</a:t>
            </a:r>
          </a:p>
          <a:p>
            <a:r>
              <a:rPr lang="or-IN" dirty="0" smtClean="0"/>
              <a:t>କୋଇଲି</a:t>
            </a:r>
          </a:p>
          <a:p>
            <a:r>
              <a:rPr lang="or-IN" dirty="0" smtClean="0"/>
              <a:t>କପୋତ</a:t>
            </a:r>
          </a:p>
          <a:p>
            <a:r>
              <a:rPr lang="or-IN" dirty="0" smtClean="0"/>
              <a:t>କପୋତୀ</a:t>
            </a:r>
          </a:p>
          <a:p>
            <a:r>
              <a:rPr lang="or-IN" dirty="0" smtClean="0"/>
              <a:t>କୋକିଶିଆଳ</a:t>
            </a:r>
          </a:p>
          <a:p>
            <a:r>
              <a:rPr lang="or-IN" dirty="0" smtClean="0"/>
              <a:t>ଶୋଷରେ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000" b="1" dirty="0" smtClean="0"/>
              <a:t>“ଓ” କାର ଯୋଗ ଶବ୍ଦ ଗୁଡିକୁ ମନେରଖ ।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59436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ଲିଖନ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ଛବି ଦେଖି କୁହ</a:t>
            </a:r>
            <a:endParaRPr lang="en-US" dirty="0"/>
          </a:p>
        </p:txBody>
      </p:sp>
      <p:pic>
        <p:nvPicPr>
          <p:cNvPr id="6146" name="Picture 2" descr="C:\Users\HOME\Downloads\rain-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467600" cy="4648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ଛବି ଦେଖି କୁହ</a:t>
            </a:r>
            <a:endParaRPr lang="en-US" dirty="0"/>
          </a:p>
        </p:txBody>
      </p:sp>
      <p:pic>
        <p:nvPicPr>
          <p:cNvPr id="5122" name="Picture 2" descr="C:\Users\HOME\Downloads\RAIN CO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848600" cy="5181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ବରଷା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0010" y="1600200"/>
            <a:ext cx="55839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53340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ବରଷା ହେଲା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6157" y="1600200"/>
            <a:ext cx="52916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ଗୀତ ଗାଇଲେ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70752"/>
            <a:ext cx="8229600" cy="398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or-IN" dirty="0" smtClean="0"/>
              <a:t>ବେଙ୍ଗୁଲୀ ଡାକିଲା ବରଷା ହେଲା</a:t>
            </a:r>
            <a:endParaRPr lang="en-US" dirty="0"/>
          </a:p>
        </p:txBody>
      </p:sp>
      <p:pic>
        <p:nvPicPr>
          <p:cNvPr id="7170" name="Picture 2" descr="C:\Users\HOME\Downloads\FROG MAKING R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048000" cy="2042160"/>
          </a:xfrm>
          <a:prstGeom prst="rect">
            <a:avLst/>
          </a:prstGeom>
          <a:noFill/>
        </p:spPr>
      </p:pic>
      <p:pic>
        <p:nvPicPr>
          <p:cNvPr id="7171" name="Picture 3" descr="C:\Users\HOME\Downloads\FROG ,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4540250" cy="4902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74</Words>
  <Application>Microsoft Office PowerPoint</Application>
  <PresentationFormat>On-screen Show (4:3)</PresentationFormat>
  <Paragraphs>25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ଅଧ୍ୟୟନର ଉଦ୍ଦେଶ୍ୟ ;-  ପିଲାମାନଙ୍କର ପଠନ ଓ ଲିଖନ ଶୈଳୀର ଅଭିବୃଦ୍ଧି ଘଟାଇବା</vt:lpstr>
      <vt:lpstr>ଛବି ଦେଖି କୁହ</vt:lpstr>
      <vt:lpstr>ଛବି ଦେଖି କୁହ</vt:lpstr>
      <vt:lpstr>ବରଷା</vt:lpstr>
      <vt:lpstr>Slide 6</vt:lpstr>
      <vt:lpstr>ବରଷା ହେଲା</vt:lpstr>
      <vt:lpstr>ଗୀତ ଗାଇଲେ</vt:lpstr>
      <vt:lpstr>ବେଙ୍ଗୁଲୀ ଡାକିଲା ବରଷା ହେଲା</vt:lpstr>
      <vt:lpstr>“ଓ” କାର ଯୋଗ ଶବ୍ଦ 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102</cp:revision>
  <dcterms:created xsi:type="dcterms:W3CDTF">2021-03-21T16:27:02Z</dcterms:created>
  <dcterms:modified xsi:type="dcterms:W3CDTF">2021-08-04T06:37:24Z</dcterms:modified>
</cp:coreProperties>
</file>