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71" r:id="rId3"/>
    <p:sldId id="325" r:id="rId4"/>
    <p:sldId id="326" r:id="rId5"/>
    <p:sldId id="327" r:id="rId6"/>
    <p:sldId id="336" r:id="rId7"/>
    <p:sldId id="337" r:id="rId8"/>
    <p:sldId id="338" r:id="rId9"/>
    <p:sldId id="268" r:id="rId10"/>
    <p:sldId id="272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16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6-17T16:36:04.720" idx="1">
    <p:pos x="6000" y="100"/>
    <p:text>+amanrouniyar@odmegroup.org How come the website here is ODM Egroup and not ODM PS?
_Assigned to you_
-Swoyan Satyendu</p:text>
  </p:cm>
  <p:cm authorId="0" dt="2020-06-17T16:36:04.724" idx="2">
    <p:pos x="6000" y="0"/>
    <p:text>1. The logo in the centre looks bad. take it to TOP-LEFT
2. Where in ODM E Group Logo, here? 
3. What about, Closing Slide? 
Similar changes, pending in Kids World PPT as well +amanrouniyar@odmegroup.org
_Assigned to you_
-Swoyan Satyendu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0D83E-96DA-4E95-9852-A5A0888B4FA0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09D4D-DCA5-42CE-AD13-116A9F0E3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895103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157405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95BC3-464E-46C3-8811-736621F8A725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036828"/>
            <a:ext cx="9144000" cy="1821172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0" y="533400"/>
            <a:ext cx="8763000" cy="917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" sz="30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ODM PUBLIC SCHOOL</a:t>
            </a:r>
            <a:endParaRPr sz="29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524000" y="1981200"/>
            <a:ext cx="5957147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2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/>
              <a:t>SESSION </a:t>
            </a:r>
            <a:r>
              <a:rPr lang="en-US" sz="2800" b="1" dirty="0" smtClean="0"/>
              <a:t>:4</a:t>
            </a:r>
            <a:endParaRPr lang="en-US" sz="2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800" b="1" dirty="0"/>
              <a:t>CLASS </a:t>
            </a:r>
            <a:r>
              <a:rPr lang="en-IN" sz="2800" b="1" dirty="0" smtClean="0"/>
              <a:t>:II</a:t>
            </a:r>
            <a:endParaRPr lang="en" sz="2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/>
              <a:t>SUBJECT : </a:t>
            </a:r>
            <a:r>
              <a:rPr lang="en" sz="2800" b="1" dirty="0" smtClean="0"/>
              <a:t>ODIA</a:t>
            </a:r>
            <a:r>
              <a:rPr lang="en" sz="2800" b="1" dirty="0"/>
              <a:t> </a:t>
            </a:r>
            <a:r>
              <a:rPr lang="en" sz="2800" b="1" dirty="0" smtClean="0"/>
              <a:t>                           CHAPTER NAME : </a:t>
            </a:r>
            <a:r>
              <a:rPr lang="or-IN" sz="2800" b="1" dirty="0" smtClean="0"/>
              <a:t>ନେଉଳର ଘର ତୋଳା</a:t>
            </a:r>
            <a:r>
              <a:rPr lang="en" sz="2800" b="1" dirty="0" smtClean="0"/>
              <a:t>  </a:t>
            </a:r>
            <a:r>
              <a:rPr lang="or-IN" sz="2800" b="1" dirty="0" smtClean="0"/>
              <a:t>   </a:t>
            </a:r>
            <a:endParaRPr lang="en" sz="2800" b="1" dirty="0"/>
          </a:p>
          <a:p>
            <a:pPr lvl="0"/>
            <a:r>
              <a:rPr lang="en" sz="2800" b="1" dirty="0" smtClean="0"/>
              <a:t>SUBT</a:t>
            </a:r>
            <a:r>
              <a:rPr lang="or-IN" sz="2800" b="1" dirty="0" smtClean="0"/>
              <a:t>OPIC :  </a:t>
            </a:r>
            <a:r>
              <a:rPr lang="or-IN" sz="2800" b="1" dirty="0" smtClean="0"/>
              <a:t>ଉପକ୍ରମ , ପଠନ, ଅଭ୍ୟାସ -୧ , ୨</a:t>
            </a:r>
            <a:endParaRPr sz="2800" b="1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28600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Autofit/>
          </a:bodyPr>
          <a:lstStyle/>
          <a:p>
            <a:r>
              <a:rPr lang="or-IN" sz="3600" u="sng" dirty="0" smtClean="0">
                <a:solidFill>
                  <a:srgbClr val="FF0000"/>
                </a:solidFill>
              </a:rPr>
              <a:t>ଲବ୍ଧ ଜ୍ଞାନର ଫଳାଫଳ </a:t>
            </a:r>
            <a:r>
              <a:rPr lang="or-IN" sz="3600" dirty="0" smtClean="0">
                <a:solidFill>
                  <a:srgbClr val="FF0000"/>
                </a:solidFill>
              </a:rPr>
              <a:t/>
            </a:r>
            <a:br>
              <a:rPr lang="or-IN" sz="3600" dirty="0" smtClean="0">
                <a:solidFill>
                  <a:srgbClr val="FF0000"/>
                </a:solidFill>
              </a:rPr>
            </a:br>
            <a:r>
              <a:rPr lang="or-IN" sz="3600" dirty="0" smtClean="0">
                <a:solidFill>
                  <a:srgbClr val="FF0000"/>
                </a:solidFill>
              </a:rPr>
              <a:t>ପିଲାମାନଙ୍କର ପଠନ ,ଶ୍ରବଣ ଓ କଥନ ଶୈଳୀର ଅଭିବୃଦ୍ଧି ଘଟିବ |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B360891-B713-47AE-9F85-B875E78CD5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1600200"/>
            <a:ext cx="6324600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645810" y="5838501"/>
            <a:ext cx="1232526" cy="815833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602638" y="1088900"/>
            <a:ext cx="7801200" cy="4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F5D0D2EB-B77D-47E5-9EB6-2484026EF594}"/>
              </a:ext>
            </a:extLst>
          </p:cNvPr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name="adj" fmla="val 3026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84112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362075"/>
          </a:xfrm>
        </p:spPr>
        <p:txBody>
          <a:bodyPr>
            <a:noAutofit/>
          </a:bodyPr>
          <a:lstStyle/>
          <a:p>
            <a:r>
              <a:rPr lang="or-IN" sz="3200" dirty="0" smtClean="0">
                <a:solidFill>
                  <a:srgbClr val="FF0000"/>
                </a:solidFill>
              </a:rPr>
              <a:t>ଅଧ୍ୟୟନର ଉଦ୍ଦେଶ୍ୟ ;- </a:t>
            </a:r>
            <a:br>
              <a:rPr lang="or-IN" sz="3200" dirty="0" smtClean="0">
                <a:solidFill>
                  <a:srgbClr val="FF0000"/>
                </a:solidFill>
              </a:rPr>
            </a:br>
            <a:r>
              <a:rPr lang="or-IN" sz="3200" dirty="0" smtClean="0">
                <a:solidFill>
                  <a:srgbClr val="FF0000"/>
                </a:solidFill>
              </a:rPr>
              <a:t>ପିଲାମାନଙ୍କର ପଠନ ଓ ଲିଖନ ଶୈଳୀର ଅଭିବୃଦ୍ଧି ଘଟାଇବା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B360891-B713-47AE-9F85-B875E78CD5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200" y="1981200"/>
            <a:ext cx="4681401" cy="41659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or-IN" dirty="0" smtClean="0"/>
              <a:t>ନଈବଢିର ଦୃଶ୍ୟ</a:t>
            </a:r>
            <a:endParaRPr lang="en-US" dirty="0"/>
          </a:p>
        </p:txBody>
      </p:sp>
      <p:pic>
        <p:nvPicPr>
          <p:cNvPr id="1026" name="Picture 2" descr="C:\Users\HOME\Downloads\FLOOD 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19600" y="2057400"/>
            <a:ext cx="4267200" cy="4114800"/>
          </a:xfrm>
          <a:prstGeom prst="rect">
            <a:avLst/>
          </a:prstGeom>
          <a:noFill/>
        </p:spPr>
      </p:pic>
      <p:pic>
        <p:nvPicPr>
          <p:cNvPr id="1027" name="Picture 3" descr="C:\Users\HOME\Downloads\FLOOD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828800"/>
            <a:ext cx="3806825" cy="419100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30" y="5943600"/>
            <a:ext cx="2041770" cy="914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ME\Downloads\FLOO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371600"/>
            <a:ext cx="7086600" cy="47244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30" y="5867400"/>
            <a:ext cx="2041770" cy="990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685800"/>
            <a:ext cx="7162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30" y="6019800"/>
            <a:ext cx="2041770" cy="838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or-IN" b="1" dirty="0" smtClean="0">
                <a:solidFill>
                  <a:srgbClr val="C00000"/>
                </a:solidFill>
              </a:rPr>
              <a:t>ସଂଖ୍ୟା ଲିଖନ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or-IN" dirty="0" smtClean="0"/>
              <a:t>   </a:t>
            </a:r>
            <a:r>
              <a:rPr lang="or-IN" sz="4800" b="1" dirty="0" smtClean="0"/>
              <a:t>୧୧</a:t>
            </a:r>
            <a:r>
              <a:rPr lang="or-IN" dirty="0" smtClean="0"/>
              <a:t>              </a:t>
            </a:r>
            <a:r>
              <a:rPr lang="or-IN" sz="4400" b="1" dirty="0" smtClean="0"/>
              <a:t>ଏଗାର </a:t>
            </a:r>
            <a:r>
              <a:rPr lang="or-IN" dirty="0" smtClean="0"/>
              <a:t>                                                               </a:t>
            </a:r>
            <a:r>
              <a:rPr lang="or-IN" sz="4800" b="1" dirty="0" smtClean="0"/>
              <a:t>୧୨          ବାର</a:t>
            </a:r>
          </a:p>
          <a:p>
            <a:pPr>
              <a:buNone/>
            </a:pPr>
            <a:r>
              <a:rPr lang="or-IN" dirty="0" smtClean="0"/>
              <a:t>  </a:t>
            </a:r>
            <a:r>
              <a:rPr lang="or-IN" sz="4800" b="1" dirty="0" smtClean="0"/>
              <a:t> ୧୩          ତେର</a:t>
            </a:r>
          </a:p>
          <a:p>
            <a:pPr>
              <a:buNone/>
            </a:pPr>
            <a:r>
              <a:rPr lang="or-IN" sz="4800" b="1" dirty="0" smtClean="0"/>
              <a:t>   ୧୪         ଚଉଦ</a:t>
            </a:r>
          </a:p>
          <a:p>
            <a:pPr>
              <a:buNone/>
            </a:pPr>
            <a:r>
              <a:rPr lang="or-IN" dirty="0" smtClean="0"/>
              <a:t>    </a:t>
            </a:r>
            <a:r>
              <a:rPr lang="or-IN" sz="4800" b="1" dirty="0" smtClean="0"/>
              <a:t>୧୫         ପନ୍ଦର</a:t>
            </a:r>
          </a:p>
          <a:p>
            <a:endParaRPr lang="or-IN" dirty="0" smtClean="0"/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2209800" y="1600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2209800" y="24384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2286000" y="33528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209800" y="41148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2209800" y="5029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30" y="6019800"/>
            <a:ext cx="2041770" cy="838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or-IN" sz="5400" b="1" dirty="0" smtClean="0"/>
              <a:t>   ୧୬         ଷୋହଳ</a:t>
            </a:r>
          </a:p>
          <a:p>
            <a:pPr>
              <a:buNone/>
            </a:pPr>
            <a:r>
              <a:rPr lang="or-IN" sz="5400" b="1" dirty="0" smtClean="0"/>
              <a:t>   ୧୭         ସତର</a:t>
            </a:r>
          </a:p>
          <a:p>
            <a:pPr>
              <a:buNone/>
            </a:pPr>
            <a:r>
              <a:rPr lang="or-IN" sz="5400" b="1" dirty="0" smtClean="0"/>
              <a:t>   ୧୮         ଅଠର</a:t>
            </a:r>
          </a:p>
          <a:p>
            <a:pPr>
              <a:buNone/>
            </a:pPr>
            <a:r>
              <a:rPr lang="or-IN" sz="5400" b="1" dirty="0" smtClean="0"/>
              <a:t>   ୧୯         ଉଣେଇଶ</a:t>
            </a:r>
          </a:p>
          <a:p>
            <a:pPr>
              <a:buNone/>
            </a:pPr>
            <a:r>
              <a:rPr lang="or-IN" sz="5400" b="1" dirty="0" smtClean="0"/>
              <a:t>   ୨୦         କୋଡିଏ</a:t>
            </a:r>
            <a:endParaRPr lang="en-US" sz="5400" b="1" dirty="0"/>
          </a:p>
        </p:txBody>
      </p:sp>
      <p:sp>
        <p:nvSpPr>
          <p:cNvPr id="4" name="Right Arrow 3"/>
          <p:cNvSpPr/>
          <p:nvPr/>
        </p:nvSpPr>
        <p:spPr>
          <a:xfrm>
            <a:off x="2362200" y="17526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2438400" y="26670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286000" y="34290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2362200" y="43434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2362200" y="51816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30" y="6019800"/>
            <a:ext cx="2041770" cy="838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or-IN" b="1" dirty="0" smtClean="0">
                <a:solidFill>
                  <a:srgbClr val="C00000"/>
                </a:solidFill>
              </a:rPr>
              <a:t>ସମାନ ଉଚ୍ଚାରଣ ଶବ୍ଦ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or-IN" dirty="0" smtClean="0"/>
              <a:t>ଇଟା        ଖଟା ,ଫଟା</a:t>
            </a:r>
          </a:p>
          <a:p>
            <a:r>
              <a:rPr lang="or-IN" dirty="0" smtClean="0"/>
              <a:t>ଆଈ        ନଈ , ଗାଈ , ମାଈ ,ଧାଈ</a:t>
            </a:r>
          </a:p>
          <a:p>
            <a:r>
              <a:rPr lang="or-IN" dirty="0" smtClean="0"/>
              <a:t>ଝିଙ୍କ        ଅଙ୍କ, ପଙ୍କ , ରଙ୍କ</a:t>
            </a:r>
          </a:p>
          <a:p>
            <a:r>
              <a:rPr lang="or-IN" dirty="0" smtClean="0"/>
              <a:t>ପଙ୍ଖା       ଶଙ୍ଖା</a:t>
            </a:r>
          </a:p>
          <a:p>
            <a:r>
              <a:rPr lang="or-IN" dirty="0" smtClean="0"/>
              <a:t>ମାଙ୍କଡ    କାଙ୍କଡ</a:t>
            </a:r>
          </a:p>
          <a:p>
            <a:r>
              <a:rPr lang="or-IN" dirty="0" smtClean="0"/>
              <a:t>ଲଙ୍କା      ବଙ୍କା</a:t>
            </a:r>
          </a:p>
          <a:p>
            <a:endParaRPr lang="or-IN" dirty="0" smtClean="0"/>
          </a:p>
          <a:p>
            <a:endParaRPr lang="or-IN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30" y="6019800"/>
            <a:ext cx="2041770" cy="838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1"/>
            <a:ext cx="7772400" cy="1066800"/>
          </a:xfrm>
        </p:spPr>
        <p:txBody>
          <a:bodyPr>
            <a:normAutofit fontScale="90000"/>
          </a:bodyPr>
          <a:lstStyle/>
          <a:p>
            <a:r>
              <a:rPr lang="or-IN" sz="7200" b="1" u="sng" dirty="0" smtClean="0">
                <a:solidFill>
                  <a:srgbClr val="FF0000"/>
                </a:solidFill>
              </a:rPr>
              <a:t>ଗୃହକର୍ମ</a:t>
            </a:r>
            <a:endParaRPr lang="en-US" sz="7200" b="1" u="sng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447800"/>
            <a:ext cx="7467600" cy="4800600"/>
          </a:xfrm>
        </p:spPr>
        <p:txBody>
          <a:bodyPr>
            <a:normAutofit/>
          </a:bodyPr>
          <a:lstStyle/>
          <a:p>
            <a:pPr algn="l"/>
            <a:r>
              <a:rPr lang="or-IN" sz="4000" b="1" dirty="0" smtClean="0"/>
              <a:t>ଶ୍ରେଣୀ କାର୍ଯ୍ୟଟିକୁ ଅଭ୍ୟାସ କର</a:t>
            </a:r>
            <a:endParaRPr lang="en-US"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B360891-B713-47AE-9F85-B875E78CD5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2743200"/>
            <a:ext cx="5943600" cy="3581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5181600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1171</TotalTime>
  <Words>106</Words>
  <Application>Microsoft Office PowerPoint</Application>
  <PresentationFormat>On-screen Show (4:3)</PresentationFormat>
  <Paragraphs>31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ଅଧ୍ୟୟନର ଉଦ୍ଦେଶ୍ୟ ;-  ପିଲାମାନଙ୍କର ପଠନ ଓ ଲିଖନ ଶୈଳୀର ଅଭିବୃଦ୍ଧି ଘଟାଇବା</vt:lpstr>
      <vt:lpstr>ନଈବଢିର ଦୃଶ୍ୟ</vt:lpstr>
      <vt:lpstr>Slide 4</vt:lpstr>
      <vt:lpstr>Slide 5</vt:lpstr>
      <vt:lpstr>ସଂଖ୍ୟା ଲିଖନ </vt:lpstr>
      <vt:lpstr>Slide 7</vt:lpstr>
      <vt:lpstr>ସମାନ ଉଚ୍ଚାରଣ ଶବ୍ଦ</vt:lpstr>
      <vt:lpstr>ଗୃହକର୍ମ</vt:lpstr>
      <vt:lpstr>ଲବ୍ଧ ଜ୍ଞାନର ଫଳାଫଳ  ପିଲାମାନଙ୍କର ପଠନ ,ଶ୍ରବଣ ଓ କଥନ ଶୈଳୀର ଅଭିବୃଦ୍ଧି ଘଟିବ |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HOME</cp:lastModifiedBy>
  <cp:revision>97</cp:revision>
  <dcterms:created xsi:type="dcterms:W3CDTF">2021-03-21T16:27:02Z</dcterms:created>
  <dcterms:modified xsi:type="dcterms:W3CDTF">2021-07-30T02:59:43Z</dcterms:modified>
</cp:coreProperties>
</file>