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325" r:id="rId4"/>
    <p:sldId id="326" r:id="rId5"/>
    <p:sldId id="327" r:id="rId6"/>
    <p:sldId id="336" r:id="rId7"/>
    <p:sldId id="337" r:id="rId8"/>
    <p:sldId id="338" r:id="rId9"/>
    <p:sldId id="268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or-IN" sz="2800" b="1" dirty="0" smtClean="0"/>
              <a:t>୨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ନଈବଢି</a:t>
            </a:r>
            <a:r>
              <a:rPr lang="en" sz="2800" b="1" dirty="0" smtClean="0"/>
              <a:t> 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ସଂଖ୍ୟା ଲିଖନ ୧୧ ଠାରୁ ୨୦ , ସମାନ ଉଚ୍ଚାରଣ ଶବ୍ଦ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ନଈବଢିର ଦୃଶ୍ୟ</a:t>
            </a:r>
            <a:endParaRPr lang="en-US" dirty="0"/>
          </a:p>
        </p:txBody>
      </p:sp>
      <p:pic>
        <p:nvPicPr>
          <p:cNvPr id="1026" name="Picture 2" descr="C:\Users\HOME\Downloads\FLOOD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4267200" cy="4114800"/>
          </a:xfrm>
          <a:prstGeom prst="rect">
            <a:avLst/>
          </a:prstGeom>
          <a:noFill/>
        </p:spPr>
      </p:pic>
      <p:pic>
        <p:nvPicPr>
          <p:cNvPr id="1027" name="Picture 3" descr="C:\Users\HOME\Downloads\FLOO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3806825" cy="4191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943600"/>
            <a:ext cx="204177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FLO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86600" cy="472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867400"/>
            <a:ext cx="204177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162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ସଂଖ୍ୟା ଲିଖନ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or-IN" dirty="0" smtClean="0"/>
              <a:t>   </a:t>
            </a:r>
            <a:r>
              <a:rPr lang="or-IN" sz="4800" b="1" dirty="0" smtClean="0"/>
              <a:t>୧୧</a:t>
            </a:r>
            <a:r>
              <a:rPr lang="or-IN" dirty="0" smtClean="0"/>
              <a:t>              </a:t>
            </a:r>
            <a:r>
              <a:rPr lang="or-IN" sz="4400" b="1" dirty="0" smtClean="0"/>
              <a:t>ଏଗାର </a:t>
            </a:r>
            <a:r>
              <a:rPr lang="or-IN" dirty="0" smtClean="0"/>
              <a:t>                                                               </a:t>
            </a:r>
            <a:r>
              <a:rPr lang="or-IN" sz="4800" b="1" dirty="0" smtClean="0"/>
              <a:t>୧୨          ବାର</a:t>
            </a:r>
          </a:p>
          <a:p>
            <a:pPr>
              <a:buNone/>
            </a:pPr>
            <a:r>
              <a:rPr lang="or-IN" dirty="0" smtClean="0"/>
              <a:t>  </a:t>
            </a:r>
            <a:r>
              <a:rPr lang="or-IN" sz="4800" b="1" dirty="0" smtClean="0"/>
              <a:t> ୧୩          ତେର</a:t>
            </a:r>
          </a:p>
          <a:p>
            <a:pPr>
              <a:buNone/>
            </a:pPr>
            <a:r>
              <a:rPr lang="or-IN" sz="4800" b="1" dirty="0" smtClean="0"/>
              <a:t>   ୧୪         ଚଉଦ</a:t>
            </a:r>
          </a:p>
          <a:p>
            <a:pPr>
              <a:buNone/>
            </a:pPr>
            <a:r>
              <a:rPr lang="or-IN" dirty="0" smtClean="0"/>
              <a:t>    </a:t>
            </a:r>
            <a:r>
              <a:rPr lang="or-IN" sz="4800" b="1" dirty="0" smtClean="0"/>
              <a:t>୧୫         ପନ୍ଦର</a:t>
            </a:r>
          </a:p>
          <a:p>
            <a:endParaRPr lang="or-IN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09800" y="1600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098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0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0980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0980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or-IN" sz="5400" b="1" dirty="0" smtClean="0"/>
              <a:t>   ୧୬         ଷୋହଳ</a:t>
            </a:r>
          </a:p>
          <a:p>
            <a:pPr>
              <a:buNone/>
            </a:pPr>
            <a:r>
              <a:rPr lang="or-IN" sz="5400" b="1" dirty="0" smtClean="0"/>
              <a:t>   ୧୭         ସତର</a:t>
            </a:r>
          </a:p>
          <a:p>
            <a:pPr>
              <a:buNone/>
            </a:pPr>
            <a:r>
              <a:rPr lang="or-IN" sz="5400" b="1" dirty="0" smtClean="0"/>
              <a:t>   ୧୮         ଅଠର</a:t>
            </a:r>
          </a:p>
          <a:p>
            <a:pPr>
              <a:buNone/>
            </a:pPr>
            <a:r>
              <a:rPr lang="or-IN" sz="5400" b="1" dirty="0" smtClean="0"/>
              <a:t>   ୧୯         ଉଣେଇଶ</a:t>
            </a:r>
          </a:p>
          <a:p>
            <a:pPr>
              <a:buNone/>
            </a:pPr>
            <a:r>
              <a:rPr lang="or-IN" sz="5400" b="1" dirty="0" smtClean="0"/>
              <a:t>   ୨୦         କୋଡିଏ</a:t>
            </a:r>
            <a:endParaRPr lang="en-US" sz="5400" b="1" dirty="0"/>
          </a:p>
        </p:txBody>
      </p:sp>
      <p:sp>
        <p:nvSpPr>
          <p:cNvPr id="4" name="Right Arrow 3"/>
          <p:cNvSpPr/>
          <p:nvPr/>
        </p:nvSpPr>
        <p:spPr>
          <a:xfrm>
            <a:off x="2362200" y="175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384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0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62200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62200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ସମାନ ଉଚ୍ଚାରଣ ଶବ୍ଦ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dirty="0" smtClean="0"/>
              <a:t>ଇଟା        ଖଟା ,ଫଟା</a:t>
            </a:r>
          </a:p>
          <a:p>
            <a:r>
              <a:rPr lang="or-IN" dirty="0" smtClean="0"/>
              <a:t>ଆଈ        ନଈ , ଗାଈ , ମାଈ ,ଧାଈ</a:t>
            </a:r>
          </a:p>
          <a:p>
            <a:r>
              <a:rPr lang="or-IN" dirty="0" smtClean="0"/>
              <a:t>ଝିଙ୍କ        ଅଙ୍କ, ପଙ୍କ , ରଙ୍କ</a:t>
            </a:r>
          </a:p>
          <a:p>
            <a:r>
              <a:rPr lang="or-IN" dirty="0" smtClean="0"/>
              <a:t>ପଙ୍ଖା       ଶଙ୍ଖା</a:t>
            </a:r>
          </a:p>
          <a:p>
            <a:r>
              <a:rPr lang="or-IN" dirty="0" smtClean="0"/>
              <a:t>ମାଙ୍କଡ    କାଙ୍କଡ</a:t>
            </a:r>
          </a:p>
          <a:p>
            <a:r>
              <a:rPr lang="or-IN" dirty="0" smtClean="0"/>
              <a:t>ଲଙ୍କା      ବଙ୍କା</a:t>
            </a:r>
          </a:p>
          <a:p>
            <a:endParaRPr lang="or-IN" dirty="0" smtClean="0"/>
          </a:p>
          <a:p>
            <a:endParaRPr lang="or-I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104</Words>
  <Application>Microsoft Office PowerPoint</Application>
  <PresentationFormat>On-screen Show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ନଈବଢିର ଦୃଶ୍ୟ</vt:lpstr>
      <vt:lpstr>Slide 4</vt:lpstr>
      <vt:lpstr>Slide 5</vt:lpstr>
      <vt:lpstr>ସଂଖ୍ୟା ଲିଖନ </vt:lpstr>
      <vt:lpstr>Slide 7</vt:lpstr>
      <vt:lpstr>ସମାନ ଉଚ୍ଚାରଣ ଶବ୍ଦ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95</cp:revision>
  <dcterms:created xsi:type="dcterms:W3CDTF">2021-03-21T16:27:02Z</dcterms:created>
  <dcterms:modified xsi:type="dcterms:W3CDTF">2021-07-29T21:58:41Z</dcterms:modified>
</cp:coreProperties>
</file>