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1" r:id="rId3"/>
    <p:sldId id="325" r:id="rId4"/>
    <p:sldId id="326" r:id="rId5"/>
    <p:sldId id="327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268" r:id="rId14"/>
    <p:sldId id="272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1">
    <p:pos x="6000" y="100"/>
    <p:text>+amanrouniyar@odmegroup.org How come the website here is ODM Egroup and not ODM PS?
_Assigned to you_
-Swoyan Satyendu</p:text>
  </p:cm>
  <p:cm authorId="0" dt="2020-06-17T16:36:04.724" idx="2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0D83E-96DA-4E95-9852-A5A0888B4FA0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09D4D-DCA5-42CE-AD13-116A9F0E3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09D4D-DCA5-42CE-AD13-116A9F0E329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9510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15740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95BC3-464E-46C3-8811-736621F8A725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36828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0" y="533400"/>
            <a:ext cx="8763000" cy="917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sz="29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524000" y="1981200"/>
            <a:ext cx="595714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SESSION </a:t>
            </a:r>
            <a:r>
              <a:rPr lang="en-US" sz="2800" b="1" dirty="0" smtClean="0"/>
              <a:t>:</a:t>
            </a:r>
            <a:r>
              <a:rPr lang="en-US" sz="2800" b="1" dirty="0" smtClean="0"/>
              <a:t>2</a:t>
            </a:r>
            <a:endParaRPr lang="en-US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1" dirty="0"/>
              <a:t>CLASS </a:t>
            </a:r>
            <a:r>
              <a:rPr lang="en-IN" sz="2800" b="1" dirty="0" smtClean="0"/>
              <a:t>:II</a:t>
            </a:r>
            <a:endParaRPr lang="en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SUBJECT : </a:t>
            </a:r>
            <a:r>
              <a:rPr lang="en" sz="2800" b="1" dirty="0" smtClean="0"/>
              <a:t>ODIA</a:t>
            </a:r>
            <a:r>
              <a:rPr lang="en" sz="2800" b="1" dirty="0"/>
              <a:t> </a:t>
            </a:r>
            <a:r>
              <a:rPr lang="en" sz="2800" b="1" dirty="0" smtClean="0"/>
              <a:t>                           CHAPTER NAME : </a:t>
            </a:r>
            <a:r>
              <a:rPr lang="or-IN" sz="2800" b="1" dirty="0" smtClean="0"/>
              <a:t>ନଈବଢି</a:t>
            </a:r>
            <a:r>
              <a:rPr lang="en" sz="2800" b="1" dirty="0" smtClean="0"/>
              <a:t>  </a:t>
            </a:r>
            <a:r>
              <a:rPr lang="or-IN" sz="2800" b="1" dirty="0" smtClean="0"/>
              <a:t>   </a:t>
            </a:r>
            <a:endParaRPr lang="en" sz="2800" b="1" dirty="0"/>
          </a:p>
          <a:p>
            <a:pPr lvl="0"/>
            <a:r>
              <a:rPr lang="en" sz="2800" b="1" dirty="0" smtClean="0"/>
              <a:t>SUBT</a:t>
            </a:r>
            <a:r>
              <a:rPr lang="or-IN" sz="2800" b="1" dirty="0" smtClean="0"/>
              <a:t>OPIC :  ଅଭ୍ୟାସ- ୨,୩,୫,୬,୭,୮</a:t>
            </a:r>
            <a:endParaRPr sz="2800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28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or-IN" b="1" dirty="0" smtClean="0"/>
              <a:t>୬॰ ଆସ ପଢିବା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or-IN" b="1" dirty="0" smtClean="0">
                <a:solidFill>
                  <a:srgbClr val="C00000"/>
                </a:solidFill>
              </a:rPr>
              <a:t>ନଈ</a:t>
            </a:r>
          </a:p>
          <a:p>
            <a:r>
              <a:rPr lang="or-IN" b="1" dirty="0" smtClean="0">
                <a:solidFill>
                  <a:srgbClr val="C00000"/>
                </a:solidFill>
              </a:rPr>
              <a:t>ଆଈ</a:t>
            </a:r>
          </a:p>
          <a:p>
            <a:r>
              <a:rPr lang="or-IN" b="1" dirty="0" smtClean="0">
                <a:solidFill>
                  <a:srgbClr val="C00000"/>
                </a:solidFill>
              </a:rPr>
              <a:t>ଗାଈ</a:t>
            </a:r>
          </a:p>
          <a:p>
            <a:r>
              <a:rPr lang="or-IN" b="1" dirty="0" smtClean="0">
                <a:solidFill>
                  <a:srgbClr val="C00000"/>
                </a:solidFill>
              </a:rPr>
              <a:t>ମାଈ</a:t>
            </a:r>
            <a:r>
              <a:rPr lang="or-IN" dirty="0" smtClean="0"/>
              <a:t> </a:t>
            </a:r>
          </a:p>
          <a:p>
            <a:r>
              <a:rPr lang="or-IN" b="1" dirty="0" smtClean="0">
                <a:solidFill>
                  <a:srgbClr val="C00000"/>
                </a:solidFill>
              </a:rPr>
              <a:t>ଈଷ</a:t>
            </a:r>
          </a:p>
          <a:p>
            <a:r>
              <a:rPr lang="or-IN" b="1" dirty="0" smtClean="0">
                <a:solidFill>
                  <a:srgbClr val="C00000"/>
                </a:solidFill>
              </a:rPr>
              <a:t>ଧାଈ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6019800"/>
            <a:ext cx="2041770" cy="83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dirty="0" smtClean="0"/>
              <a:t>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6019800"/>
            <a:ext cx="2041770" cy="83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229600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6019800"/>
            <a:ext cx="2041770" cy="83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or-IN" sz="7200" b="1" u="sng" dirty="0" smtClean="0">
                <a:solidFill>
                  <a:srgbClr val="FF0000"/>
                </a:solidFill>
              </a:rPr>
              <a:t>ଗୃହକର୍ମ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447800"/>
            <a:ext cx="7467600" cy="4800600"/>
          </a:xfrm>
        </p:spPr>
        <p:txBody>
          <a:bodyPr>
            <a:normAutofit/>
          </a:bodyPr>
          <a:lstStyle/>
          <a:p>
            <a:pPr algn="l"/>
            <a:r>
              <a:rPr lang="or-IN" sz="4000" b="1" dirty="0" smtClean="0"/>
              <a:t>ଶ୍ରେଣୀ କାର୍ଯ୍ୟଟିକୁ ଅଭ୍ୟାସ କର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2743200"/>
            <a:ext cx="5943600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181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Autofit/>
          </a:bodyPr>
          <a:lstStyle/>
          <a:p>
            <a:r>
              <a:rPr lang="or-IN" sz="3600" u="sng" dirty="0" smtClean="0">
                <a:solidFill>
                  <a:srgbClr val="FF0000"/>
                </a:solidFill>
              </a:rPr>
              <a:t>ଲବ୍ଧ ଜ୍ଞାନର ଫଳାଫଳ </a:t>
            </a:r>
            <a:r>
              <a:rPr lang="or-IN" sz="3600" dirty="0" smtClean="0">
                <a:solidFill>
                  <a:srgbClr val="FF0000"/>
                </a:solidFill>
              </a:rPr>
              <a:t/>
            </a:r>
            <a:br>
              <a:rPr lang="or-IN" sz="3600" dirty="0" smtClean="0">
                <a:solidFill>
                  <a:srgbClr val="FF0000"/>
                </a:solidFill>
              </a:rPr>
            </a:br>
            <a:r>
              <a:rPr lang="or-IN" sz="3600" dirty="0" smtClean="0">
                <a:solidFill>
                  <a:srgbClr val="FF0000"/>
                </a:solidFill>
              </a:rPr>
              <a:t>ପିଲାମାନଙ୍କର ପଠନ ,ଶ୍ରବଣ ଓ କଥନ ଶୈଳୀର ଅଭିବୃଦ୍ଧି ଘଟିବ |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600200"/>
            <a:ext cx="63246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45810" y="5838501"/>
            <a:ext cx="1232526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02638" y="1088900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5D0D2EB-B77D-47E5-9EB6-2484026EF594}"/>
              </a:ext>
            </a:extLst>
          </p:cNvPr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8411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362075"/>
          </a:xfrm>
        </p:spPr>
        <p:txBody>
          <a:bodyPr>
            <a:noAutofit/>
          </a:bodyPr>
          <a:lstStyle/>
          <a:p>
            <a:r>
              <a:rPr lang="or-IN" sz="3200" dirty="0" smtClean="0">
                <a:solidFill>
                  <a:srgbClr val="FF0000"/>
                </a:solidFill>
              </a:rPr>
              <a:t>ଅଧ୍ୟୟନର ଉଦ୍ଦେଶ୍ୟ ;- </a:t>
            </a:r>
            <a:br>
              <a:rPr lang="or-IN" sz="3200" dirty="0" smtClean="0">
                <a:solidFill>
                  <a:srgbClr val="FF0000"/>
                </a:solidFill>
              </a:rPr>
            </a:br>
            <a:r>
              <a:rPr lang="or-IN" sz="3200" dirty="0" smtClean="0">
                <a:solidFill>
                  <a:srgbClr val="FF0000"/>
                </a:solidFill>
              </a:rPr>
              <a:t>ପିଲାମାନଙ୍କର ପଠନ ଓ ଲିଖନ ଶୈଳୀର ଅଭିବୃଦ୍ଧି ଘଟାଇବା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981200"/>
            <a:ext cx="4681401" cy="4165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dirty="0" smtClean="0"/>
              <a:t>ନଈବଢିର ଦୃଶ୍ୟ</a:t>
            </a:r>
            <a:endParaRPr lang="en-US" dirty="0"/>
          </a:p>
        </p:txBody>
      </p:sp>
      <p:pic>
        <p:nvPicPr>
          <p:cNvPr id="1026" name="Picture 2" descr="C:\Users\HOME\Downloads\FLOOD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057400"/>
            <a:ext cx="4267200" cy="4114800"/>
          </a:xfrm>
          <a:prstGeom prst="rect">
            <a:avLst/>
          </a:prstGeom>
          <a:noFill/>
        </p:spPr>
      </p:pic>
      <p:pic>
        <p:nvPicPr>
          <p:cNvPr id="1027" name="Picture 3" descr="C:\Users\HOME\Downloads\FLOOD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828800"/>
            <a:ext cx="3806825" cy="4191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943600"/>
            <a:ext cx="2041770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ownloads\FLOO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7086600" cy="47244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867400"/>
            <a:ext cx="2041770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685800"/>
            <a:ext cx="7162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6019800"/>
            <a:ext cx="2041770" cy="83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7848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6019800"/>
            <a:ext cx="2041770" cy="83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38200"/>
            <a:ext cx="6553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6019800"/>
            <a:ext cx="2041770" cy="83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90600"/>
            <a:ext cx="7150331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6019800"/>
            <a:ext cx="2041770" cy="83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685800"/>
            <a:ext cx="751571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6019800"/>
            <a:ext cx="2041770" cy="83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50</Words>
  <Application>Microsoft Office PowerPoint</Application>
  <PresentationFormat>On-screen Show (4:3)</PresentationFormat>
  <Paragraphs>22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ଅଧ୍ୟୟନର ଉଦ୍ଦେଶ୍ୟ ;-  ପିଲାମାନଙ୍କର ପଠନ ଓ ଲିଖନ ଶୈଳୀର ଅଭିବୃଦ୍ଧି ଘଟାଇବା</vt:lpstr>
      <vt:lpstr>ନଈବଢିର ଦୃଶ୍ୟ</vt:lpstr>
      <vt:lpstr>Slide 4</vt:lpstr>
      <vt:lpstr>Slide 5</vt:lpstr>
      <vt:lpstr>Slide 6</vt:lpstr>
      <vt:lpstr>Slide 7</vt:lpstr>
      <vt:lpstr>Slide 8</vt:lpstr>
      <vt:lpstr>Slide 9</vt:lpstr>
      <vt:lpstr>୬॰ ଆସ ପଢିବା</vt:lpstr>
      <vt:lpstr> </vt:lpstr>
      <vt:lpstr>Slide 12</vt:lpstr>
      <vt:lpstr>ଗୃହକର୍ମ</vt:lpstr>
      <vt:lpstr>ଲବ୍ଧ ଜ୍ଞାନର ଫଳାଫଳ  ପିଲାମାନଙ୍କର ପଠନ ,ଶ୍ରବଣ ଓ କଥନ ଶୈଳୀର ଅଭିବୃଦ୍ଧି ଘଟିବ |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HOME</cp:lastModifiedBy>
  <cp:revision>88</cp:revision>
  <dcterms:created xsi:type="dcterms:W3CDTF">2021-03-21T16:27:02Z</dcterms:created>
  <dcterms:modified xsi:type="dcterms:W3CDTF">2021-07-30T01:57:52Z</dcterms:modified>
</cp:coreProperties>
</file>