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84" r:id="rId4"/>
    <p:sldId id="285" r:id="rId5"/>
    <p:sldId id="288" r:id="rId6"/>
    <p:sldId id="289" r:id="rId7"/>
    <p:sldId id="291" r:id="rId8"/>
    <p:sldId id="268" r:id="rId9"/>
    <p:sldId id="272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:08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NUMBER</a:t>
            </a:r>
            <a:r>
              <a:rPr lang="en" sz="2800" b="1" dirty="0" smtClean="0"/>
              <a:t>: 14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NAME </a:t>
            </a:r>
            <a:r>
              <a:rPr lang="en" sz="2800" b="1" dirty="0" smtClean="0"/>
              <a:t>: </a:t>
            </a:r>
            <a:r>
              <a:rPr lang="or-IN" sz="2800" b="1" dirty="0" smtClean="0"/>
              <a:t>ମନ ବଦଳିଲା   </a:t>
            </a:r>
            <a:endParaRPr lang="en" sz="2800" b="1" dirty="0"/>
          </a:p>
          <a:p>
            <a:pPr lvl="0"/>
            <a:r>
              <a:rPr lang="en" sz="2800" b="1" dirty="0"/>
              <a:t>SUBTOPIC </a:t>
            </a:r>
            <a:r>
              <a:rPr lang="en" sz="2800" b="1" dirty="0" smtClean="0"/>
              <a:t>:</a:t>
            </a:r>
            <a:r>
              <a:rPr lang="or-IN" sz="2800" b="1" dirty="0" smtClean="0"/>
              <a:t> ସଂଖ୍ୟାର କ୍ରମିକ ବିୟୋଗ</a:t>
            </a:r>
            <a:r>
              <a:rPr lang="en-US" sz="2800" b="1" dirty="0" smtClean="0"/>
              <a:t>, </a:t>
            </a:r>
            <a:r>
              <a:rPr lang="or-IN" sz="2800" b="1" dirty="0" smtClean="0"/>
              <a:t>ଅଭ୍ୟାସ-୫, ୬</a:t>
            </a:r>
            <a:r>
              <a:rPr lang="en-US" sz="2800" b="1" dirty="0" smtClean="0"/>
              <a:t>,</a:t>
            </a:r>
            <a:r>
              <a:rPr lang="or-IN" sz="2800" b="1" dirty="0" smtClean="0"/>
              <a:t>୮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ପିଲାମାନେ ୧ ଠାରୁ ୧୦ ପର୍ଯ୍ୟନ୍ତ ସଂଖ୍ୟାର କ୍ରମିକ ବିୟୋଗ ଜାଣିବେ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or-IN" b="1" dirty="0" smtClean="0"/>
              <a:t>୧ ଠାରୁ ୧୦ ପର୍ଯ୍ୟନ୍ତ ସଂଖ୍ୟାର କ୍ରମିକ ବିୟୋଗ</a:t>
            </a:r>
            <a:endParaRPr lang="en-US" b="1" dirty="0"/>
          </a:p>
        </p:txBody>
      </p:sp>
      <p:pic>
        <p:nvPicPr>
          <p:cNvPr id="1026" name="Picture 2" descr="C:\Users\HOME\Downloads\MAN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1219200" cy="990600"/>
          </a:xfrm>
          <a:prstGeom prst="rect">
            <a:avLst/>
          </a:prstGeom>
          <a:noFill/>
        </p:spPr>
      </p:pic>
      <p:pic>
        <p:nvPicPr>
          <p:cNvPr id="1027" name="Picture 3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1066800" cy="914400"/>
          </a:xfrm>
          <a:prstGeom prst="rect">
            <a:avLst/>
          </a:prstGeom>
          <a:noFill/>
        </p:spPr>
      </p:pic>
      <p:pic>
        <p:nvPicPr>
          <p:cNvPr id="1028" name="Picture 4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19400"/>
            <a:ext cx="1143000" cy="838200"/>
          </a:xfrm>
          <a:prstGeom prst="rect">
            <a:avLst/>
          </a:prstGeom>
          <a:noFill/>
        </p:spPr>
      </p:pic>
      <p:pic>
        <p:nvPicPr>
          <p:cNvPr id="1029" name="Picture 5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038600"/>
            <a:ext cx="1143000" cy="914400"/>
          </a:xfrm>
          <a:prstGeom prst="rect">
            <a:avLst/>
          </a:prstGeom>
          <a:noFill/>
        </p:spPr>
      </p:pic>
      <p:pic>
        <p:nvPicPr>
          <p:cNvPr id="1030" name="Picture 6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962400"/>
            <a:ext cx="1143000" cy="914400"/>
          </a:xfrm>
          <a:prstGeom prst="rect">
            <a:avLst/>
          </a:prstGeom>
          <a:noFill/>
        </p:spPr>
      </p:pic>
      <p:pic>
        <p:nvPicPr>
          <p:cNvPr id="1031" name="Picture 7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191000"/>
            <a:ext cx="1104900" cy="914400"/>
          </a:xfrm>
          <a:prstGeom prst="rect">
            <a:avLst/>
          </a:prstGeom>
          <a:noFill/>
        </p:spPr>
      </p:pic>
      <p:pic>
        <p:nvPicPr>
          <p:cNvPr id="1032" name="Picture 8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029200"/>
            <a:ext cx="1066800" cy="990600"/>
          </a:xfrm>
          <a:prstGeom prst="rect">
            <a:avLst/>
          </a:prstGeom>
          <a:noFill/>
        </p:spPr>
      </p:pic>
      <p:pic>
        <p:nvPicPr>
          <p:cNvPr id="1033" name="Picture 9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5105400"/>
            <a:ext cx="1143000" cy="914400"/>
          </a:xfrm>
          <a:prstGeom prst="rect">
            <a:avLst/>
          </a:prstGeom>
          <a:noFill/>
        </p:spPr>
      </p:pic>
      <p:pic>
        <p:nvPicPr>
          <p:cNvPr id="1034" name="Picture 10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029200"/>
            <a:ext cx="1143000" cy="1066800"/>
          </a:xfrm>
          <a:prstGeom prst="rect">
            <a:avLst/>
          </a:prstGeom>
          <a:noFill/>
        </p:spPr>
      </p:pic>
      <p:pic>
        <p:nvPicPr>
          <p:cNvPr id="1035" name="Picture 11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76800"/>
            <a:ext cx="1143000" cy="1066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772400" y="1828800"/>
            <a:ext cx="9906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>
                <a:solidFill>
                  <a:srgbClr val="C00000"/>
                </a:solidFill>
              </a:rPr>
              <a:t>୦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8600" y="3124200"/>
            <a:ext cx="9906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>
                <a:solidFill>
                  <a:srgbClr val="C00000"/>
                </a:solidFill>
              </a:rPr>
              <a:t>୧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72400" y="4114800"/>
            <a:ext cx="9906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>
                <a:solidFill>
                  <a:srgbClr val="C00000"/>
                </a:solidFill>
              </a:rPr>
              <a:t>୨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72400" y="5486400"/>
            <a:ext cx="10668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>
                <a:solidFill>
                  <a:srgbClr val="C00000"/>
                </a:solidFill>
              </a:rPr>
              <a:t>୩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19" name="Picture 8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181600"/>
            <a:ext cx="1066800" cy="990600"/>
          </a:xfrm>
          <a:prstGeom prst="rect">
            <a:avLst/>
          </a:prstGeom>
          <a:noFill/>
        </p:spPr>
      </p:pic>
      <p:pic>
        <p:nvPicPr>
          <p:cNvPr id="20" name="Picture 8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962400"/>
            <a:ext cx="1066800" cy="990600"/>
          </a:xfrm>
          <a:prstGeom prst="rect">
            <a:avLst/>
          </a:prstGeom>
          <a:noFill/>
        </p:spPr>
      </p:pic>
      <p:pic>
        <p:nvPicPr>
          <p:cNvPr id="21" name="Picture 8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19400"/>
            <a:ext cx="1066800" cy="990600"/>
          </a:xfrm>
          <a:prstGeom prst="rect">
            <a:avLst/>
          </a:prstGeom>
          <a:noFill/>
        </p:spPr>
      </p:pic>
      <p:pic>
        <p:nvPicPr>
          <p:cNvPr id="22" name="Picture 8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52600"/>
            <a:ext cx="1066800" cy="990600"/>
          </a:xfrm>
          <a:prstGeom prst="rect">
            <a:avLst/>
          </a:prstGeom>
          <a:noFill/>
        </p:spPr>
      </p:pic>
      <p:sp>
        <p:nvSpPr>
          <p:cNvPr id="23" name="Minus 22"/>
          <p:cNvSpPr/>
          <p:nvPr/>
        </p:nvSpPr>
        <p:spPr>
          <a:xfrm>
            <a:off x="2057400" y="1905000"/>
            <a:ext cx="685800" cy="838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3124200" y="2819400"/>
            <a:ext cx="685800" cy="838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4191000" y="3962400"/>
            <a:ext cx="685800" cy="838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5181600" y="5257800"/>
            <a:ext cx="685800" cy="838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6096000"/>
            <a:ext cx="204177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ownloads\MAN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990600" cy="914400"/>
          </a:xfrm>
          <a:prstGeom prst="rect">
            <a:avLst/>
          </a:prstGeom>
          <a:noFill/>
        </p:spPr>
      </p:pic>
      <p:pic>
        <p:nvPicPr>
          <p:cNvPr id="5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990600" cy="914400"/>
          </a:xfrm>
          <a:prstGeom prst="rect">
            <a:avLst/>
          </a:prstGeom>
          <a:noFill/>
        </p:spPr>
      </p:pic>
      <p:pic>
        <p:nvPicPr>
          <p:cNvPr id="6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90600"/>
            <a:ext cx="990600" cy="914400"/>
          </a:xfrm>
          <a:prstGeom prst="rect">
            <a:avLst/>
          </a:prstGeom>
          <a:noFill/>
        </p:spPr>
      </p:pic>
      <p:pic>
        <p:nvPicPr>
          <p:cNvPr id="7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066800"/>
            <a:ext cx="990600" cy="914400"/>
          </a:xfrm>
          <a:prstGeom prst="rect">
            <a:avLst/>
          </a:prstGeom>
          <a:noFill/>
        </p:spPr>
      </p:pic>
      <p:pic>
        <p:nvPicPr>
          <p:cNvPr id="8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066800"/>
            <a:ext cx="990600" cy="914400"/>
          </a:xfrm>
          <a:prstGeom prst="rect">
            <a:avLst/>
          </a:prstGeom>
          <a:noFill/>
        </p:spPr>
      </p:pic>
      <p:pic>
        <p:nvPicPr>
          <p:cNvPr id="9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838200" cy="762000"/>
          </a:xfrm>
          <a:prstGeom prst="rect">
            <a:avLst/>
          </a:prstGeom>
          <a:noFill/>
        </p:spPr>
      </p:pic>
      <p:pic>
        <p:nvPicPr>
          <p:cNvPr id="10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838200" cy="762000"/>
          </a:xfrm>
          <a:prstGeom prst="rect">
            <a:avLst/>
          </a:prstGeom>
          <a:noFill/>
        </p:spPr>
      </p:pic>
      <p:pic>
        <p:nvPicPr>
          <p:cNvPr id="11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057400"/>
            <a:ext cx="838200" cy="762000"/>
          </a:xfrm>
          <a:prstGeom prst="rect">
            <a:avLst/>
          </a:prstGeom>
          <a:noFill/>
        </p:spPr>
      </p:pic>
      <p:pic>
        <p:nvPicPr>
          <p:cNvPr id="12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838200" cy="762000"/>
          </a:xfrm>
          <a:prstGeom prst="rect">
            <a:avLst/>
          </a:prstGeom>
          <a:noFill/>
        </p:spPr>
      </p:pic>
      <p:pic>
        <p:nvPicPr>
          <p:cNvPr id="13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133600"/>
            <a:ext cx="838200" cy="762000"/>
          </a:xfrm>
          <a:prstGeom prst="rect">
            <a:avLst/>
          </a:prstGeom>
          <a:noFill/>
        </p:spPr>
      </p:pic>
      <p:pic>
        <p:nvPicPr>
          <p:cNvPr id="14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838200" cy="762000"/>
          </a:xfrm>
          <a:prstGeom prst="rect">
            <a:avLst/>
          </a:prstGeom>
          <a:noFill/>
        </p:spPr>
      </p:pic>
      <p:pic>
        <p:nvPicPr>
          <p:cNvPr id="15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95600"/>
            <a:ext cx="838200" cy="762000"/>
          </a:xfrm>
          <a:prstGeom prst="rect">
            <a:avLst/>
          </a:prstGeom>
          <a:noFill/>
        </p:spPr>
      </p:pic>
      <p:pic>
        <p:nvPicPr>
          <p:cNvPr id="16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838200" cy="762000"/>
          </a:xfrm>
          <a:prstGeom prst="rect">
            <a:avLst/>
          </a:prstGeom>
          <a:noFill/>
        </p:spPr>
      </p:pic>
      <p:pic>
        <p:nvPicPr>
          <p:cNvPr id="17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71800"/>
            <a:ext cx="838200" cy="762000"/>
          </a:xfrm>
          <a:prstGeom prst="rect">
            <a:avLst/>
          </a:prstGeom>
          <a:noFill/>
        </p:spPr>
      </p:pic>
      <p:pic>
        <p:nvPicPr>
          <p:cNvPr id="18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971800"/>
            <a:ext cx="838200" cy="762000"/>
          </a:xfrm>
          <a:prstGeom prst="rect">
            <a:avLst/>
          </a:prstGeom>
          <a:noFill/>
        </p:spPr>
      </p:pic>
      <p:pic>
        <p:nvPicPr>
          <p:cNvPr id="19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971800"/>
            <a:ext cx="838200" cy="762000"/>
          </a:xfrm>
          <a:prstGeom prst="rect">
            <a:avLst/>
          </a:prstGeom>
          <a:noFill/>
        </p:spPr>
      </p:pic>
      <p:pic>
        <p:nvPicPr>
          <p:cNvPr id="20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971800"/>
            <a:ext cx="838200" cy="762000"/>
          </a:xfrm>
          <a:prstGeom prst="rect">
            <a:avLst/>
          </a:prstGeom>
          <a:noFill/>
        </p:spPr>
      </p:pic>
      <p:pic>
        <p:nvPicPr>
          <p:cNvPr id="21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971800"/>
            <a:ext cx="838200" cy="762000"/>
          </a:xfrm>
          <a:prstGeom prst="rect">
            <a:avLst/>
          </a:prstGeom>
          <a:noFill/>
        </p:spPr>
      </p:pic>
      <p:pic>
        <p:nvPicPr>
          <p:cNvPr id="22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838200" cy="762000"/>
          </a:xfrm>
          <a:prstGeom prst="rect">
            <a:avLst/>
          </a:prstGeom>
          <a:noFill/>
        </p:spPr>
      </p:pic>
      <p:pic>
        <p:nvPicPr>
          <p:cNvPr id="23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733800"/>
            <a:ext cx="838200" cy="762000"/>
          </a:xfrm>
          <a:prstGeom prst="rect">
            <a:avLst/>
          </a:prstGeom>
          <a:noFill/>
        </p:spPr>
      </p:pic>
      <p:pic>
        <p:nvPicPr>
          <p:cNvPr id="24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33800"/>
            <a:ext cx="838200" cy="762000"/>
          </a:xfrm>
          <a:prstGeom prst="rect">
            <a:avLst/>
          </a:prstGeom>
          <a:noFill/>
        </p:spPr>
      </p:pic>
      <p:pic>
        <p:nvPicPr>
          <p:cNvPr id="25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733800"/>
            <a:ext cx="838200" cy="762000"/>
          </a:xfrm>
          <a:prstGeom prst="rect">
            <a:avLst/>
          </a:prstGeom>
          <a:noFill/>
        </p:spPr>
      </p:pic>
      <p:pic>
        <p:nvPicPr>
          <p:cNvPr id="26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733800"/>
            <a:ext cx="838200" cy="762000"/>
          </a:xfrm>
          <a:prstGeom prst="rect">
            <a:avLst/>
          </a:prstGeom>
          <a:noFill/>
        </p:spPr>
      </p:pic>
      <p:pic>
        <p:nvPicPr>
          <p:cNvPr id="27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33800"/>
            <a:ext cx="838200" cy="762000"/>
          </a:xfrm>
          <a:prstGeom prst="rect">
            <a:avLst/>
          </a:prstGeom>
          <a:noFill/>
        </p:spPr>
      </p:pic>
      <p:pic>
        <p:nvPicPr>
          <p:cNvPr id="28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10000"/>
            <a:ext cx="838200" cy="762000"/>
          </a:xfrm>
          <a:prstGeom prst="rect">
            <a:avLst/>
          </a:prstGeom>
          <a:noFill/>
        </p:spPr>
      </p:pic>
      <p:pic>
        <p:nvPicPr>
          <p:cNvPr id="29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810000"/>
            <a:ext cx="838200" cy="762000"/>
          </a:xfrm>
          <a:prstGeom prst="rect">
            <a:avLst/>
          </a:prstGeom>
          <a:noFill/>
        </p:spPr>
      </p:pic>
      <p:pic>
        <p:nvPicPr>
          <p:cNvPr id="30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0"/>
            <a:ext cx="685800" cy="685800"/>
          </a:xfrm>
          <a:prstGeom prst="rect">
            <a:avLst/>
          </a:prstGeom>
          <a:noFill/>
        </p:spPr>
      </p:pic>
      <p:pic>
        <p:nvPicPr>
          <p:cNvPr id="31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648200"/>
            <a:ext cx="685800" cy="685800"/>
          </a:xfrm>
          <a:prstGeom prst="rect">
            <a:avLst/>
          </a:prstGeom>
          <a:noFill/>
        </p:spPr>
      </p:pic>
      <p:pic>
        <p:nvPicPr>
          <p:cNvPr id="32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648200"/>
            <a:ext cx="685800" cy="685800"/>
          </a:xfrm>
          <a:prstGeom prst="rect">
            <a:avLst/>
          </a:prstGeom>
          <a:noFill/>
        </p:spPr>
      </p:pic>
      <p:pic>
        <p:nvPicPr>
          <p:cNvPr id="33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648200"/>
            <a:ext cx="685800" cy="685800"/>
          </a:xfrm>
          <a:prstGeom prst="rect">
            <a:avLst/>
          </a:prstGeom>
          <a:noFill/>
        </p:spPr>
      </p:pic>
      <p:pic>
        <p:nvPicPr>
          <p:cNvPr id="34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648200"/>
            <a:ext cx="685800" cy="685800"/>
          </a:xfrm>
          <a:prstGeom prst="rect">
            <a:avLst/>
          </a:prstGeom>
          <a:noFill/>
        </p:spPr>
      </p:pic>
      <p:pic>
        <p:nvPicPr>
          <p:cNvPr id="35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648200"/>
            <a:ext cx="685800" cy="685800"/>
          </a:xfrm>
          <a:prstGeom prst="rect">
            <a:avLst/>
          </a:prstGeom>
          <a:noFill/>
        </p:spPr>
      </p:pic>
      <p:pic>
        <p:nvPicPr>
          <p:cNvPr id="36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648200"/>
            <a:ext cx="685800" cy="685800"/>
          </a:xfrm>
          <a:prstGeom prst="rect">
            <a:avLst/>
          </a:prstGeom>
          <a:noFill/>
        </p:spPr>
      </p:pic>
      <p:pic>
        <p:nvPicPr>
          <p:cNvPr id="37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648200"/>
            <a:ext cx="685800" cy="685800"/>
          </a:xfrm>
          <a:prstGeom prst="rect">
            <a:avLst/>
          </a:prstGeom>
          <a:noFill/>
        </p:spPr>
      </p:pic>
      <p:pic>
        <p:nvPicPr>
          <p:cNvPr id="38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648200"/>
            <a:ext cx="685800" cy="685800"/>
          </a:xfrm>
          <a:prstGeom prst="rect">
            <a:avLst/>
          </a:prstGeom>
          <a:noFill/>
        </p:spPr>
      </p:pic>
      <p:pic>
        <p:nvPicPr>
          <p:cNvPr id="39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0"/>
            <a:ext cx="685800" cy="685800"/>
          </a:xfrm>
          <a:prstGeom prst="rect">
            <a:avLst/>
          </a:prstGeom>
          <a:noFill/>
        </p:spPr>
      </p:pic>
      <p:pic>
        <p:nvPicPr>
          <p:cNvPr id="40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0"/>
            <a:ext cx="685800" cy="685800"/>
          </a:xfrm>
          <a:prstGeom prst="rect">
            <a:avLst/>
          </a:prstGeom>
          <a:noFill/>
        </p:spPr>
      </p:pic>
      <p:pic>
        <p:nvPicPr>
          <p:cNvPr id="41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410200"/>
            <a:ext cx="685800" cy="685800"/>
          </a:xfrm>
          <a:prstGeom prst="rect">
            <a:avLst/>
          </a:prstGeom>
          <a:noFill/>
        </p:spPr>
      </p:pic>
      <p:pic>
        <p:nvPicPr>
          <p:cNvPr id="42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410200"/>
            <a:ext cx="685800" cy="685800"/>
          </a:xfrm>
          <a:prstGeom prst="rect">
            <a:avLst/>
          </a:prstGeom>
          <a:noFill/>
        </p:spPr>
      </p:pic>
      <p:pic>
        <p:nvPicPr>
          <p:cNvPr id="43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410200"/>
            <a:ext cx="685800" cy="685800"/>
          </a:xfrm>
          <a:prstGeom prst="rect">
            <a:avLst/>
          </a:prstGeom>
          <a:noFill/>
        </p:spPr>
      </p:pic>
      <p:pic>
        <p:nvPicPr>
          <p:cNvPr id="44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5410200"/>
            <a:ext cx="685800" cy="685800"/>
          </a:xfrm>
          <a:prstGeom prst="rect">
            <a:avLst/>
          </a:prstGeom>
          <a:noFill/>
        </p:spPr>
      </p:pic>
      <p:pic>
        <p:nvPicPr>
          <p:cNvPr id="45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410200"/>
            <a:ext cx="685800" cy="685800"/>
          </a:xfrm>
          <a:prstGeom prst="rect">
            <a:avLst/>
          </a:prstGeom>
          <a:noFill/>
        </p:spPr>
      </p:pic>
      <p:pic>
        <p:nvPicPr>
          <p:cNvPr id="46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5410200"/>
            <a:ext cx="685800" cy="685800"/>
          </a:xfrm>
          <a:prstGeom prst="rect">
            <a:avLst/>
          </a:prstGeom>
          <a:noFill/>
        </p:spPr>
      </p:pic>
      <p:pic>
        <p:nvPicPr>
          <p:cNvPr id="47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410200"/>
            <a:ext cx="685800" cy="685800"/>
          </a:xfrm>
          <a:prstGeom prst="rect">
            <a:avLst/>
          </a:prstGeom>
          <a:noFill/>
        </p:spPr>
      </p:pic>
      <p:pic>
        <p:nvPicPr>
          <p:cNvPr id="48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410200"/>
            <a:ext cx="685800" cy="685800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8229600" y="1219200"/>
            <a:ext cx="914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>
                <a:solidFill>
                  <a:srgbClr val="C00000"/>
                </a:solidFill>
              </a:rPr>
              <a:t>୪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229600" y="2057400"/>
            <a:ext cx="914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>
                <a:solidFill>
                  <a:srgbClr val="C00000"/>
                </a:solidFill>
              </a:rPr>
              <a:t>୫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29600" y="3048000"/>
            <a:ext cx="914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>
                <a:solidFill>
                  <a:srgbClr val="C00000"/>
                </a:solidFill>
              </a:rPr>
              <a:t>୬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229600" y="3886200"/>
            <a:ext cx="914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>
                <a:solidFill>
                  <a:srgbClr val="C00000"/>
                </a:solidFill>
              </a:rPr>
              <a:t>୭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29600" y="4648200"/>
            <a:ext cx="914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800" b="1" dirty="0" smtClean="0">
                <a:solidFill>
                  <a:srgbClr val="C00000"/>
                </a:solidFill>
              </a:rPr>
              <a:t>୮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29600" y="5410200"/>
            <a:ext cx="914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4000" b="1" dirty="0" smtClean="0">
                <a:solidFill>
                  <a:srgbClr val="C00000"/>
                </a:solidFill>
              </a:rPr>
              <a:t>୯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5" name="Minus 54"/>
          <p:cNvSpPr/>
          <p:nvPr/>
        </p:nvSpPr>
        <p:spPr>
          <a:xfrm>
            <a:off x="6934200" y="5334000"/>
            <a:ext cx="685800" cy="838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>
            <a:off x="6629400" y="4572000"/>
            <a:ext cx="685800" cy="838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410200"/>
            <a:ext cx="685800" cy="685800"/>
          </a:xfrm>
          <a:prstGeom prst="rect">
            <a:avLst/>
          </a:prstGeom>
          <a:noFill/>
        </p:spPr>
      </p:pic>
      <p:pic>
        <p:nvPicPr>
          <p:cNvPr id="58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648200"/>
            <a:ext cx="685800" cy="685800"/>
          </a:xfrm>
          <a:prstGeom prst="rect">
            <a:avLst/>
          </a:prstGeom>
          <a:noFill/>
        </p:spPr>
      </p:pic>
      <p:pic>
        <p:nvPicPr>
          <p:cNvPr id="59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810000"/>
            <a:ext cx="685800" cy="685800"/>
          </a:xfrm>
          <a:prstGeom prst="rect">
            <a:avLst/>
          </a:prstGeom>
          <a:noFill/>
        </p:spPr>
      </p:pic>
      <p:pic>
        <p:nvPicPr>
          <p:cNvPr id="60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971800"/>
            <a:ext cx="685800" cy="685800"/>
          </a:xfrm>
          <a:prstGeom prst="rect">
            <a:avLst/>
          </a:prstGeom>
          <a:noFill/>
        </p:spPr>
      </p:pic>
      <p:pic>
        <p:nvPicPr>
          <p:cNvPr id="61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209800"/>
            <a:ext cx="685800" cy="685800"/>
          </a:xfrm>
          <a:prstGeom prst="rect">
            <a:avLst/>
          </a:prstGeom>
          <a:noFill/>
        </p:spPr>
      </p:pic>
      <p:pic>
        <p:nvPicPr>
          <p:cNvPr id="62" name="Picture 2" descr="C:\Users\HOME\Downloads\MAN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143000"/>
            <a:ext cx="685800" cy="685800"/>
          </a:xfrm>
          <a:prstGeom prst="rect">
            <a:avLst/>
          </a:prstGeom>
          <a:noFill/>
        </p:spPr>
      </p:pic>
      <p:sp>
        <p:nvSpPr>
          <p:cNvPr id="63" name="Minus 62"/>
          <p:cNvSpPr/>
          <p:nvPr/>
        </p:nvSpPr>
        <p:spPr>
          <a:xfrm>
            <a:off x="6934200" y="3733800"/>
            <a:ext cx="685800" cy="838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inus 63"/>
          <p:cNvSpPr/>
          <p:nvPr/>
        </p:nvSpPr>
        <p:spPr>
          <a:xfrm>
            <a:off x="6629400" y="2971800"/>
            <a:ext cx="685800" cy="838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inus 64"/>
          <p:cNvSpPr/>
          <p:nvPr/>
        </p:nvSpPr>
        <p:spPr>
          <a:xfrm>
            <a:off x="6096000" y="2133600"/>
            <a:ext cx="685800" cy="838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inus 65"/>
          <p:cNvSpPr/>
          <p:nvPr/>
        </p:nvSpPr>
        <p:spPr>
          <a:xfrm>
            <a:off x="5715000" y="1143000"/>
            <a:ext cx="685800" cy="838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6019800"/>
            <a:ext cx="204177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7200" y="6019800"/>
            <a:ext cx="106680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815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5943600"/>
            <a:ext cx="16002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or-IN" b="1" dirty="0" smtClean="0">
                <a:solidFill>
                  <a:srgbClr val="C00000"/>
                </a:solidFill>
              </a:rPr>
              <a:t>ସମୂହ ଆଲୋଚନା</a:t>
            </a:r>
            <a:r>
              <a:rPr lang="or-IN" dirty="0" smtClean="0"/>
              <a:t/>
            </a:r>
            <a:br>
              <a:rPr lang="or-IN" dirty="0" smtClean="0"/>
            </a:br>
            <a:r>
              <a:rPr lang="or-IN" sz="3600" b="1" dirty="0" smtClean="0"/>
              <a:t>ଯଦି ଗୋଟିଏ ହାତୀ ଛୁଆ ତୁମ ଘରକୁ ଆସେ ତୁମେ କଅଣ</a:t>
            </a:r>
            <a:r>
              <a:rPr lang="or-IN" dirty="0" smtClean="0"/>
              <a:t> </a:t>
            </a:r>
            <a:r>
              <a:rPr lang="or-IN" sz="3600" b="1" dirty="0" smtClean="0"/>
              <a:t>କରିବ ?</a:t>
            </a:r>
            <a:endParaRPr lang="en-US" sz="3600" b="1" dirty="0"/>
          </a:p>
        </p:txBody>
      </p:sp>
      <p:pic>
        <p:nvPicPr>
          <p:cNvPr id="3075" name="Picture 3" descr="C:\Users\HOME\Downloads\GROUP DISCU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76600"/>
            <a:ext cx="4343400" cy="304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6248400"/>
            <a:ext cx="2041770" cy="60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HOME\Downloads\hati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048000"/>
            <a:ext cx="33528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ଖଡିକାରେ ଧନୁ ଶର ତିଆରି କର ।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59436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ସଂଖ୍ୟା ଲିଖନ ଓ ଗଣନା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70</Words>
  <Application>Microsoft Office PowerPoint</Application>
  <PresentationFormat>On-screen Show (4:3)</PresentationFormat>
  <Paragraphs>27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ଅଧ୍ୟୟନର ଉଦ୍ଦେଶ୍ୟ ;-  ପିଲାମାନେ ୧ ଠାରୁ ୧୦ ପର୍ଯ୍ୟନ୍ତ ସଂଖ୍ୟାର କ୍ରମିକ ବିୟୋଗ ଜାଣିବେ</vt:lpstr>
      <vt:lpstr>୧ ଠାରୁ ୧୦ ପର୍ଯ୍ୟନ୍ତ ସଂଖ୍ୟାର କ୍ରମିକ ବିୟୋଗ</vt:lpstr>
      <vt:lpstr>Slide 4</vt:lpstr>
      <vt:lpstr>Slide 5</vt:lpstr>
      <vt:lpstr>Slide 6</vt:lpstr>
      <vt:lpstr>ସମୂହ ଆଲୋଚନା ଯଦି ଗୋଟିଏ ହାତୀ ଛୁଆ ତୁମ ଘରକୁ ଆସେ ତୁମେ କଅଣ କରିବ ?</vt:lpstr>
      <vt:lpstr>ଗୃହକର୍ମ</vt:lpstr>
      <vt:lpstr>ଲବ୍ଧ ଜ୍ଞାନର ଫଳାଫଳ  ପିଲାମାନଙ୍କର ସଂଖ୍ୟା ଲିଖନ ଓ ଗଣନା ଶୈଳୀର ଅଭିବୃଦ୍ଧି ଘଟିବ |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54</cp:revision>
  <dcterms:created xsi:type="dcterms:W3CDTF">2021-03-21T16:27:02Z</dcterms:created>
  <dcterms:modified xsi:type="dcterms:W3CDTF">2021-06-29T06:41:33Z</dcterms:modified>
</cp:coreProperties>
</file>