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71" r:id="rId3"/>
    <p:sldId id="280" r:id="rId4"/>
    <p:sldId id="281" r:id="rId5"/>
    <p:sldId id="282" r:id="rId6"/>
    <p:sldId id="283" r:id="rId7"/>
    <p:sldId id="268" r:id="rId8"/>
    <p:sldId id="272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16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1">
    <p:pos x="6000" y="100"/>
    <p:text>+amanrouniyar@odmegroup.org How come the website here is ODM Egroup and not ODM PS?
_Assigned to you_
-Swoyan Satyendu</p:text>
  </p:cm>
  <p:cm authorId="0" dt="2020-06-17T16:36:04.724" idx="2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A0D83E-96DA-4E95-9852-A5A0888B4FA0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09D4D-DCA5-42CE-AD13-116A9F0E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89510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5740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9144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533400"/>
            <a:ext cx="8763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524000" y="1981200"/>
            <a:ext cx="5957147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/>
              <a:t>SESSION </a:t>
            </a:r>
            <a:r>
              <a:rPr lang="en-US" sz="2800" b="1" dirty="0" smtClean="0"/>
              <a:t>:06</a:t>
            </a:r>
            <a:endParaRPr lang="en-US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/>
              <a:t>CLASS </a:t>
            </a:r>
            <a:r>
              <a:rPr lang="en-IN" sz="2800" b="1" dirty="0" smtClean="0"/>
              <a:t>:II</a:t>
            </a:r>
            <a:endParaRPr lang="en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/>
              <a:t>SUBJECT : </a:t>
            </a:r>
            <a:r>
              <a:rPr lang="en" sz="2800" b="1" dirty="0" smtClean="0"/>
              <a:t>ODIA</a:t>
            </a: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/>
              <a:t>CHAPTER NUMBER</a:t>
            </a:r>
            <a:r>
              <a:rPr lang="en" sz="2800" b="1" dirty="0" smtClean="0"/>
              <a:t>: 14</a:t>
            </a: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/>
              <a:t>CHAPTER NAME </a:t>
            </a:r>
            <a:r>
              <a:rPr lang="en" sz="2800" b="1" dirty="0" smtClean="0"/>
              <a:t>: </a:t>
            </a:r>
            <a:r>
              <a:rPr lang="or-IN" sz="2800" b="1" dirty="0" smtClean="0"/>
              <a:t>ମନ ବଦଳିଲା   </a:t>
            </a:r>
            <a:endParaRPr lang="en" sz="2800" b="1" dirty="0"/>
          </a:p>
          <a:p>
            <a:pPr lvl="0"/>
            <a:r>
              <a:rPr lang="en" sz="2800" b="1" dirty="0"/>
              <a:t>SUBTOPIC </a:t>
            </a:r>
            <a:r>
              <a:rPr lang="en" sz="2800" b="1" dirty="0" smtClean="0"/>
              <a:t>:</a:t>
            </a:r>
            <a:r>
              <a:rPr lang="or-IN" sz="2800" b="1" dirty="0" smtClean="0"/>
              <a:t> ଅଭ୍ୟାସ -୧ , ୨ , ୩</a:t>
            </a:r>
            <a:endParaRPr sz="2800" b="1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81800" y="22860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362075"/>
          </a:xfrm>
        </p:spPr>
        <p:txBody>
          <a:bodyPr>
            <a:noAutofit/>
          </a:bodyPr>
          <a:lstStyle/>
          <a:p>
            <a:r>
              <a:rPr lang="or-IN" sz="3200" dirty="0" smtClean="0">
                <a:solidFill>
                  <a:srgbClr val="FF0000"/>
                </a:solidFill>
              </a:rPr>
              <a:t>ଅଧ୍ୟୟନର ଉଦ୍ଦେଶ୍ୟ ;- </a:t>
            </a:r>
            <a:br>
              <a:rPr lang="or-IN" sz="3200" dirty="0" smtClean="0">
                <a:solidFill>
                  <a:srgbClr val="FF0000"/>
                </a:solidFill>
              </a:rPr>
            </a:br>
            <a:r>
              <a:rPr lang="or-IN" sz="3200" dirty="0" smtClean="0">
                <a:solidFill>
                  <a:srgbClr val="FF0000"/>
                </a:solidFill>
              </a:rPr>
              <a:t>ପିଲାମାନଙ୍କର ପଠନ ଓ କଥନ ଶୈଳୀର ଅଭିବୃଦ୍ଧି ଘଟାଇବା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981200"/>
            <a:ext cx="4681401" cy="4165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or-IN" b="1" dirty="0" smtClean="0">
                <a:solidFill>
                  <a:srgbClr val="0070C0"/>
                </a:solidFill>
              </a:rPr>
              <a:t>ଅଭ୍ୟାସ -୧॰ ଆସ କହିବା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or-IN" b="1" dirty="0" smtClean="0"/>
              <a:t>କ) ଶିକାରୀର ଦେହହାତ କଣ ହେଲା ?</a:t>
            </a:r>
          </a:p>
          <a:p>
            <a:r>
              <a:rPr lang="or-IN" b="1" dirty="0" smtClean="0">
                <a:solidFill>
                  <a:srgbClr val="C00000"/>
                </a:solidFill>
              </a:rPr>
              <a:t>ଉ) ଶିକାରୀର ଦେହ ହାତ ଥରଥର ହେଲା ।</a:t>
            </a:r>
          </a:p>
          <a:p>
            <a:r>
              <a:rPr lang="or-IN" b="1" dirty="0" smtClean="0"/>
              <a:t>ଖ) ସେ କେଉଁ ଗଛମୂଳେ ପଡିଗଲା ?</a:t>
            </a:r>
          </a:p>
          <a:p>
            <a:r>
              <a:rPr lang="or-IN" b="1" dirty="0" smtClean="0">
                <a:solidFill>
                  <a:srgbClr val="C00000"/>
                </a:solidFill>
              </a:rPr>
              <a:t>ଉ) ସେ କଇଥ ଗଛମୂଳେ ପଡିଗଲା ।</a:t>
            </a:r>
          </a:p>
          <a:p>
            <a:r>
              <a:rPr lang="or-IN" b="1" dirty="0" smtClean="0"/>
              <a:t>ଗ) ଶିକାରୀ କାହିଁକି ଧନୁଶର ଫୋପାଡି ଦେଲା ?</a:t>
            </a:r>
          </a:p>
          <a:p>
            <a:r>
              <a:rPr lang="or-IN" b="1" dirty="0" smtClean="0">
                <a:solidFill>
                  <a:srgbClr val="C00000"/>
                </a:solidFill>
              </a:rPr>
              <a:t>ଉ) ଶିକାରୀର ମନ ବଦଳିଗଲା, ସେ ଧନୁଶର ଫୋପାଡି       ଦେଲା ।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or-IN" dirty="0" smtClean="0"/>
              <a:t>ଅଭ୍ୟାସ - ୨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19200"/>
            <a:ext cx="8001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or-IN" b="1" dirty="0" smtClean="0"/>
              <a:t>ଅଭ୍ୟାସ – ୩ , ଆସ ସଜାଡି କହିବା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or-IN" b="1" dirty="0" smtClean="0"/>
              <a:t>ଥଇକ</a:t>
            </a:r>
          </a:p>
          <a:p>
            <a:r>
              <a:rPr lang="or-IN" b="1" dirty="0" smtClean="0"/>
              <a:t>ଲଫସ</a:t>
            </a:r>
          </a:p>
          <a:p>
            <a:r>
              <a:rPr lang="or-IN" b="1" dirty="0" smtClean="0"/>
              <a:t>ଳଫ</a:t>
            </a:r>
          </a:p>
          <a:p>
            <a:r>
              <a:rPr lang="or-IN" b="1" dirty="0" smtClean="0"/>
              <a:t>ରଶ</a:t>
            </a:r>
          </a:p>
          <a:p>
            <a:r>
              <a:rPr lang="or-IN" b="1" dirty="0" smtClean="0"/>
              <a:t>ଥର</a:t>
            </a:r>
          </a:p>
          <a:p>
            <a:r>
              <a:rPr lang="or-IN" b="1" dirty="0" smtClean="0"/>
              <a:t>ଳିଥା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65000"/>
            </a:schemeClr>
          </a:solidFill>
        </p:spPr>
        <p:txBody>
          <a:bodyPr/>
          <a:lstStyle/>
          <a:p>
            <a:r>
              <a:rPr lang="or-IN" b="1" dirty="0" smtClean="0"/>
              <a:t>ଉତ୍ତର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rgbClr val="FFFF00"/>
          </a:solidFill>
        </p:spPr>
        <p:txBody>
          <a:bodyPr/>
          <a:lstStyle/>
          <a:p>
            <a:r>
              <a:rPr lang="or-IN" b="1" dirty="0" smtClean="0"/>
              <a:t>କଇଥ</a:t>
            </a:r>
          </a:p>
          <a:p>
            <a:r>
              <a:rPr lang="or-IN" b="1" dirty="0" smtClean="0"/>
              <a:t>ଫସଲ</a:t>
            </a:r>
          </a:p>
          <a:p>
            <a:r>
              <a:rPr lang="or-IN" b="1" dirty="0" smtClean="0"/>
              <a:t>ଫଳ</a:t>
            </a:r>
          </a:p>
          <a:p>
            <a:r>
              <a:rPr lang="or-IN" b="1" dirty="0" smtClean="0"/>
              <a:t>ଶର</a:t>
            </a:r>
          </a:p>
          <a:p>
            <a:r>
              <a:rPr lang="or-IN" b="1" dirty="0" smtClean="0"/>
              <a:t>ଥର</a:t>
            </a:r>
          </a:p>
          <a:p>
            <a:r>
              <a:rPr lang="or-IN" b="1" dirty="0" smtClean="0"/>
              <a:t>ଥାଳି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1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or-IN" sz="7200" b="1" u="sng" dirty="0" smtClean="0">
                <a:solidFill>
                  <a:srgbClr val="FF0000"/>
                </a:solidFill>
              </a:rPr>
              <a:t>ଗୃହକର୍ମ</a:t>
            </a:r>
            <a:endParaRPr lang="en-US" sz="7200" b="1" u="sn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447800"/>
            <a:ext cx="7467600" cy="4800600"/>
          </a:xfrm>
        </p:spPr>
        <p:txBody>
          <a:bodyPr>
            <a:normAutofit/>
          </a:bodyPr>
          <a:lstStyle/>
          <a:p>
            <a:pPr algn="l"/>
            <a:r>
              <a:rPr lang="or-IN" sz="4800" b="1" dirty="0" smtClean="0"/>
              <a:t>  </a:t>
            </a:r>
            <a:r>
              <a:rPr lang="or-IN" sz="4000" b="1" dirty="0" smtClean="0"/>
              <a:t>ପାଠ-୧୪ (ମନ ବଦଳିଲା),ଅଭ୍ୟାସ -୭</a:t>
            </a:r>
            <a:endParaRPr lang="en-US" sz="4000" b="1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438400"/>
            <a:ext cx="5943600" cy="3886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81800" y="518160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Autofit/>
          </a:bodyPr>
          <a:lstStyle/>
          <a:p>
            <a:r>
              <a:rPr lang="or-IN" sz="3600" u="sng" dirty="0" smtClean="0">
                <a:solidFill>
                  <a:srgbClr val="FF0000"/>
                </a:solidFill>
              </a:rPr>
              <a:t>ଲବ୍ଧ ଜ୍ଞାନର ଫଳାଫଳ </a:t>
            </a:r>
            <a:r>
              <a:rPr lang="or-IN" sz="3600" dirty="0" smtClean="0">
                <a:solidFill>
                  <a:srgbClr val="FF0000"/>
                </a:solidFill>
              </a:rPr>
              <a:t/>
            </a:r>
            <a:br>
              <a:rPr lang="or-IN" sz="3600" dirty="0" smtClean="0">
                <a:solidFill>
                  <a:srgbClr val="FF0000"/>
                </a:solidFill>
              </a:rPr>
            </a:br>
            <a:r>
              <a:rPr lang="or-IN" sz="3600" dirty="0" smtClean="0">
                <a:solidFill>
                  <a:srgbClr val="FF0000"/>
                </a:solidFill>
              </a:rPr>
              <a:t>ପିଲାମାନଙ୍କର ପଠନ ,ଶ୍ରବଣ ଓ କଥନ ଶୈଳୀର ଅଭିବୃଦ୍ଧି ଘଟିବ |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00200"/>
            <a:ext cx="63246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645810" y="5838501"/>
            <a:ext cx="1232526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1088900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F5D0D2EB-B77D-47E5-9EB6-2484026EF594}"/>
              </a:ext>
            </a:extLst>
          </p:cNvPr>
          <p:cNvSpPr/>
          <p:nvPr/>
        </p:nvSpPr>
        <p:spPr>
          <a:xfrm>
            <a:off x="35496" y="34700"/>
            <a:ext cx="9073008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4112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127</Words>
  <Application>Microsoft Office PowerPoint</Application>
  <PresentationFormat>On-screen Show (4:3)</PresentationFormat>
  <Paragraphs>36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ଅଧ୍ୟୟନର ଉଦ୍ଦେଶ୍ୟ ;-  ପିଲାମାନଙ୍କର ପଠନ ଓ କଥନ ଶୈଳୀର ଅଭିବୃଦ୍ଧି ଘଟାଇବା</vt:lpstr>
      <vt:lpstr>ଅଭ୍ୟାସ -୧॰ ଆସ କହିବା </vt:lpstr>
      <vt:lpstr>ଅଭ୍ୟାସ - ୨</vt:lpstr>
      <vt:lpstr>ଅଭ୍ୟାସ – ୩ , ଆସ ସଜାଡି କହିବା</vt:lpstr>
      <vt:lpstr>ଉତ୍ତର</vt:lpstr>
      <vt:lpstr>ଗୃହକର୍ମ</vt:lpstr>
      <vt:lpstr>ଲବ୍ଧ ଜ୍ଞାନର ଫଳାଫଳ  ପିଲାମାନଙ୍କର ପଠନ ,ଶ୍ରବଣ ଓ କଥନ ଶୈଳୀର ଅଭିବୃଦ୍ଧି ଘଟିବ |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HOME</cp:lastModifiedBy>
  <cp:revision>29</cp:revision>
  <dcterms:created xsi:type="dcterms:W3CDTF">2021-03-21T16:27:02Z</dcterms:created>
  <dcterms:modified xsi:type="dcterms:W3CDTF">2021-06-28T19:03:20Z</dcterms:modified>
</cp:coreProperties>
</file>