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1" r:id="rId3"/>
    <p:sldId id="280" r:id="rId4"/>
    <p:sldId id="281" r:id="rId5"/>
    <p:sldId id="277" r:id="rId6"/>
    <p:sldId id="278" r:id="rId7"/>
    <p:sldId id="279" r:id="rId8"/>
    <p:sldId id="275" r:id="rId9"/>
    <p:sldId id="268" r:id="rId10"/>
    <p:sldId id="272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:05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NUMBER</a:t>
            </a:r>
            <a:r>
              <a:rPr lang="en" sz="2800" b="1" dirty="0" smtClean="0"/>
              <a:t>: 14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NAME </a:t>
            </a:r>
            <a:r>
              <a:rPr lang="en" sz="2800" b="1" dirty="0" smtClean="0"/>
              <a:t>: </a:t>
            </a:r>
            <a:r>
              <a:rPr lang="or-IN" sz="2800" b="1" dirty="0" smtClean="0"/>
              <a:t>ମନ ବଦଳିଲା   </a:t>
            </a:r>
            <a:endParaRPr lang="en" sz="2800" b="1" dirty="0"/>
          </a:p>
          <a:p>
            <a:pPr lvl="0"/>
            <a:r>
              <a:rPr lang="en" sz="2800" b="1" dirty="0"/>
              <a:t>SUBTOPIC </a:t>
            </a:r>
            <a:r>
              <a:rPr lang="en" sz="2800" b="1" dirty="0" smtClean="0"/>
              <a:t>:</a:t>
            </a:r>
            <a:r>
              <a:rPr lang="or-IN" sz="2800" b="1" dirty="0" smtClean="0"/>
              <a:t> ଉପକ୍ରମ- ପଠନ କ୍ରିୟା ,ଅନୁଛେଦ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କଥନ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Ashoka-samr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76400"/>
            <a:ext cx="2705100" cy="3733800"/>
          </a:xfrm>
          <a:prstGeom prst="rect">
            <a:avLst/>
          </a:prstGeom>
          <a:noFill/>
        </p:spPr>
      </p:pic>
      <p:pic>
        <p:nvPicPr>
          <p:cNvPr id="2051" name="Picture 3" descr="C:\Users\HOME\Downloads\kalinga w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3429000" cy="36576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ownloads\ashok 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3733800" cy="3962400"/>
          </a:xfrm>
          <a:prstGeom prst="rect">
            <a:avLst/>
          </a:prstGeom>
          <a:noFill/>
        </p:spPr>
      </p:pic>
      <p:pic>
        <p:nvPicPr>
          <p:cNvPr id="3075" name="Picture 3" descr="C:\Users\HOME\Downloads\dhau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95400"/>
            <a:ext cx="3505200" cy="4191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79247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6172200"/>
            <a:ext cx="2041770" cy="685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11552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1"/>
            <a:ext cx="7848600" cy="1600200"/>
          </a:xfrm>
        </p:spPr>
        <p:txBody>
          <a:bodyPr/>
          <a:lstStyle/>
          <a:p>
            <a:r>
              <a:rPr lang="or-IN" b="1" u="sng" dirty="0" smtClean="0">
                <a:solidFill>
                  <a:srgbClr val="FF0000"/>
                </a:solidFill>
              </a:rPr>
              <a:t/>
            </a:r>
            <a:br>
              <a:rPr lang="or-IN" b="1" u="sng" dirty="0" smtClean="0">
                <a:solidFill>
                  <a:srgbClr val="FF0000"/>
                </a:solidFill>
              </a:rPr>
            </a:br>
            <a:r>
              <a:rPr lang="or-IN" b="1" u="sng" dirty="0" smtClean="0">
                <a:solidFill>
                  <a:srgbClr val="FF0000"/>
                </a:solidFill>
              </a:rPr>
              <a:t> </a:t>
            </a:r>
            <a:r>
              <a:rPr lang="or-IN" b="1" u="sng" dirty="0" smtClean="0">
                <a:solidFill>
                  <a:schemeClr val="accent4">
                    <a:lumMod val="75000"/>
                  </a:schemeClr>
                </a:solidFill>
              </a:rPr>
              <a:t>ପଢ ଓ ଲେଖ</a:t>
            </a:r>
            <a:endParaRPr lang="en-US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7391400" cy="5105400"/>
          </a:xfrm>
        </p:spPr>
        <p:txBody>
          <a:bodyPr>
            <a:noAutofit/>
          </a:bodyPr>
          <a:lstStyle/>
          <a:p>
            <a:pPr algn="l"/>
            <a:r>
              <a:rPr lang="or-IN" sz="3600" b="1" dirty="0" smtClean="0">
                <a:solidFill>
                  <a:schemeClr val="tx1"/>
                </a:solidFill>
              </a:rPr>
              <a:t>ଶ – </a:t>
            </a:r>
            <a:r>
              <a:rPr lang="or-IN" sz="3600" b="1" dirty="0" smtClean="0">
                <a:solidFill>
                  <a:srgbClr val="C00000"/>
                </a:solidFill>
              </a:rPr>
              <a:t>ଶିକାରୀ , ଶୋଷ , ଶର , ଶିକାର</a:t>
            </a:r>
          </a:p>
          <a:p>
            <a:pPr algn="l"/>
            <a:r>
              <a:rPr lang="or-IN" sz="3600" b="1" dirty="0" smtClean="0">
                <a:solidFill>
                  <a:schemeClr val="tx1"/>
                </a:solidFill>
              </a:rPr>
              <a:t>ଥ – </a:t>
            </a:r>
            <a:r>
              <a:rPr lang="or-IN" sz="3600" b="1" dirty="0" smtClean="0">
                <a:solidFill>
                  <a:srgbClr val="C00000"/>
                </a:solidFill>
              </a:rPr>
              <a:t>ଥକି , କଇଥ , ଥରଥର </a:t>
            </a:r>
          </a:p>
          <a:p>
            <a:pPr algn="l"/>
            <a:r>
              <a:rPr lang="or-IN" sz="3600" b="1" dirty="0" smtClean="0">
                <a:solidFill>
                  <a:schemeClr val="tx1"/>
                </a:solidFill>
              </a:rPr>
              <a:t>ଫ – </a:t>
            </a:r>
            <a:r>
              <a:rPr lang="or-IN" sz="3600" b="1" dirty="0" smtClean="0">
                <a:solidFill>
                  <a:srgbClr val="C00000"/>
                </a:solidFill>
              </a:rPr>
              <a:t>ଫଗୁଣ , ଫୁଲ , ଫଳ , ଫେରି , ଫୋପାଡି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2766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800" b="1" dirty="0" smtClean="0"/>
              <a:t>  </a:t>
            </a:r>
            <a:r>
              <a:rPr lang="or-IN" sz="4000" b="1" dirty="0" smtClean="0"/>
              <a:t>ପାଠ-୧୪ (ମନ ବଦଳିଲା) ପଠନ ଅଭ୍ୟାସ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59436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75</Words>
  <Application>Microsoft Office PowerPoint</Application>
  <PresentationFormat>On-screen Show (4:3)</PresentationFormat>
  <Paragraphs>18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ଅଧ୍ୟୟନର ଉଦ୍ଦେଶ୍ୟ ;-  ପିଲାମାନଙ୍କର ପଠନ ଓ କଥନ ଶୈଳୀର ଅଭିବୃଦ୍ଧି ଘଟାଇବା</vt:lpstr>
      <vt:lpstr>Slide 3</vt:lpstr>
      <vt:lpstr>Slide 4</vt:lpstr>
      <vt:lpstr>Slide 5</vt:lpstr>
      <vt:lpstr>Slide 6</vt:lpstr>
      <vt:lpstr>Slide 7</vt:lpstr>
      <vt:lpstr>  ପଢ ଓ ଲେଖ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25</cp:revision>
  <dcterms:created xsi:type="dcterms:W3CDTF">2021-03-21T16:27:02Z</dcterms:created>
  <dcterms:modified xsi:type="dcterms:W3CDTF">2021-06-17T02:52:21Z</dcterms:modified>
</cp:coreProperties>
</file>