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GdC6XuUW6vMhsOl0cRkbGmohB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2f0dde63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f2f0dde635_0_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40630"/>
            <a:ext cx="9144000" cy="120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58283"/>
            <a:ext cx="4778829" cy="335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"/>
          <p:cNvSpPr txBox="1"/>
          <p:nvPr/>
        </p:nvSpPr>
        <p:spPr>
          <a:xfrm>
            <a:off x="4758458" y="1806551"/>
            <a:ext cx="4363456" cy="213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II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(HINDI)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पाठ- 10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TOPIC: </a:t>
            </a:r>
            <a:r>
              <a:rPr lang="hi-IN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4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नुक्ता  (ज़ -  फ़)  आगत व्यंजन 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TOPIC: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4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संदर्भ से ,  चित्रों के नाम बताओ 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5400085" y="76953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2286000" y="701846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2143580" y="180833"/>
            <a:ext cx="462870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दिए गए चित्रों के नाम बताएँ</a:t>
            </a:r>
            <a:b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2257647" y="1942715"/>
            <a:ext cx="1733106" cy="461665"/>
          </a:xfrm>
          <a:prstGeom prst="rect">
            <a:avLst/>
          </a:prstGeom>
          <a:solidFill>
            <a:srgbClr val="DAF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दरवाज़ा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7332920" y="3838396"/>
            <a:ext cx="1130596" cy="461665"/>
          </a:xfrm>
          <a:prstGeom prst="rect">
            <a:avLst/>
          </a:prstGeom>
          <a:solidFill>
            <a:srgbClr val="DAF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सड़क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7184589" y="1807465"/>
            <a:ext cx="16120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2395870" y="3736509"/>
            <a:ext cx="1049079" cy="461665"/>
          </a:xfrm>
          <a:prstGeom prst="rect">
            <a:avLst/>
          </a:prstGeom>
          <a:solidFill>
            <a:srgbClr val="DAF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मेज़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378" y="906163"/>
            <a:ext cx="1430966" cy="185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378" y="3382139"/>
            <a:ext cx="1704588" cy="138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1279" y="2945745"/>
            <a:ext cx="2612654" cy="182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56958" y="0"/>
            <a:ext cx="2427631" cy="2431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7382540" y="1545013"/>
            <a:ext cx="948660" cy="830997"/>
          </a:xfrm>
          <a:prstGeom prst="rect">
            <a:avLst/>
          </a:prstGeom>
          <a:solidFill>
            <a:srgbClr val="DAF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पहाड़</a:t>
            </a:r>
            <a:b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2f0dde635_0_44"/>
          <p:cNvSpPr/>
          <p:nvPr/>
        </p:nvSpPr>
        <p:spPr>
          <a:xfrm>
            <a:off x="2387894" y="2532910"/>
            <a:ext cx="5358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hi-I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f2f0dde635_0_44"/>
          <p:cNvSpPr/>
          <p:nvPr/>
        </p:nvSpPr>
        <p:spPr>
          <a:xfrm>
            <a:off x="3110076" y="1321796"/>
            <a:ext cx="3110102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सीखने का  प्रतिफल</a:t>
            </a:r>
            <a:endParaRPr sz="2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f2f0dde635_0_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4700" y="1455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f2f0dde635_0_44"/>
          <p:cNvSpPr txBox="1"/>
          <p:nvPr/>
        </p:nvSpPr>
        <p:spPr>
          <a:xfrm>
            <a:off x="1733107" y="2146243"/>
            <a:ext cx="595068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लेखन कौशल  तथा पाठ के मूल भाव का ज्ञान प्राप्त करेंगे</a:t>
            </a:r>
            <a:br>
              <a:rPr lang="hi-IN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1177290" y="1747638"/>
            <a:ext cx="6206490" cy="25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149" y="14125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6" descr="Blue Back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6912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6"/>
          <p:cNvGrpSpPr/>
          <p:nvPr/>
        </p:nvGrpSpPr>
        <p:grpSpPr>
          <a:xfrm>
            <a:off x="1392864" y="900223"/>
            <a:ext cx="6496493" cy="2949968"/>
            <a:chOff x="457200" y="1315212"/>
            <a:chExt cx="9144000" cy="5143499"/>
          </a:xfrm>
        </p:grpSpPr>
        <p:pic>
          <p:nvPicPr>
            <p:cNvPr id="70" name="Google Shape;70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00" y="1315212"/>
              <a:ext cx="9144000" cy="2570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6"/>
            <p:cNvSpPr/>
            <p:nvPr/>
          </p:nvSpPr>
          <p:spPr>
            <a:xfrm>
              <a:off x="2798117" y="3024129"/>
              <a:ext cx="1720214" cy="744220"/>
            </a:xfrm>
            <a:custGeom>
              <a:avLst/>
              <a:gdLst/>
              <a:ahLst/>
              <a:cxnLst/>
              <a:rect l="l" t="t" r="r" b="b"/>
              <a:pathLst>
                <a:path w="1720214" h="744220" extrusionOk="0">
                  <a:moveTo>
                    <a:pt x="527018" y="82550"/>
                  </a:moveTo>
                  <a:lnTo>
                    <a:pt x="0" y="82550"/>
                  </a:lnTo>
                  <a:lnTo>
                    <a:pt x="0" y="0"/>
                  </a:lnTo>
                  <a:lnTo>
                    <a:pt x="527018" y="0"/>
                  </a:lnTo>
                  <a:lnTo>
                    <a:pt x="527018" y="82550"/>
                  </a:lnTo>
                  <a:close/>
                </a:path>
                <a:path w="1720214" h="744220" extrusionOk="0">
                  <a:moveTo>
                    <a:pt x="553116" y="82550"/>
                  </a:moveTo>
                  <a:lnTo>
                    <a:pt x="527018" y="82550"/>
                  </a:lnTo>
                  <a:lnTo>
                    <a:pt x="527018" y="0"/>
                  </a:lnTo>
                  <a:lnTo>
                    <a:pt x="553116" y="0"/>
                  </a:lnTo>
                  <a:lnTo>
                    <a:pt x="553116" y="82550"/>
                  </a:lnTo>
                  <a:close/>
                </a:path>
                <a:path w="1720214" h="744220" extrusionOk="0">
                  <a:moveTo>
                    <a:pt x="963644" y="82550"/>
                  </a:moveTo>
                  <a:lnTo>
                    <a:pt x="553116" y="82550"/>
                  </a:lnTo>
                  <a:lnTo>
                    <a:pt x="553116" y="0"/>
                  </a:lnTo>
                  <a:lnTo>
                    <a:pt x="963644" y="0"/>
                  </a:lnTo>
                  <a:lnTo>
                    <a:pt x="963644" y="82550"/>
                  </a:lnTo>
                  <a:close/>
                </a:path>
                <a:path w="1720214" h="744220" extrusionOk="0">
                  <a:moveTo>
                    <a:pt x="1140618" y="82550"/>
                  </a:moveTo>
                  <a:lnTo>
                    <a:pt x="963644" y="82550"/>
                  </a:lnTo>
                  <a:lnTo>
                    <a:pt x="963644" y="0"/>
                  </a:lnTo>
                  <a:lnTo>
                    <a:pt x="1140618" y="0"/>
                  </a:lnTo>
                  <a:lnTo>
                    <a:pt x="1140618" y="82550"/>
                  </a:lnTo>
                  <a:close/>
                </a:path>
                <a:path w="1720214" h="744220" extrusionOk="0">
                  <a:moveTo>
                    <a:pt x="1459611" y="82550"/>
                  </a:moveTo>
                  <a:lnTo>
                    <a:pt x="1140618" y="82550"/>
                  </a:lnTo>
                  <a:lnTo>
                    <a:pt x="1140618" y="0"/>
                  </a:lnTo>
                  <a:lnTo>
                    <a:pt x="1459611" y="0"/>
                  </a:lnTo>
                  <a:lnTo>
                    <a:pt x="1459611" y="82550"/>
                  </a:lnTo>
                  <a:close/>
                </a:path>
                <a:path w="1720214" h="744220" extrusionOk="0">
                  <a:moveTo>
                    <a:pt x="1488281" y="82550"/>
                  </a:moveTo>
                  <a:lnTo>
                    <a:pt x="1459611" y="82550"/>
                  </a:lnTo>
                  <a:lnTo>
                    <a:pt x="1459611" y="0"/>
                  </a:lnTo>
                  <a:lnTo>
                    <a:pt x="1488281" y="0"/>
                  </a:lnTo>
                  <a:lnTo>
                    <a:pt x="1488281" y="82550"/>
                  </a:lnTo>
                  <a:close/>
                </a:path>
                <a:path w="1720214" h="744220" extrusionOk="0">
                  <a:moveTo>
                    <a:pt x="1720215" y="82550"/>
                  </a:moveTo>
                  <a:lnTo>
                    <a:pt x="1488281" y="82550"/>
                  </a:lnTo>
                  <a:lnTo>
                    <a:pt x="1488281" y="0"/>
                  </a:lnTo>
                  <a:lnTo>
                    <a:pt x="1720215" y="0"/>
                  </a:lnTo>
                  <a:lnTo>
                    <a:pt x="1720215" y="82550"/>
                  </a:lnTo>
                  <a:close/>
                </a:path>
                <a:path w="1720214" h="744220" extrusionOk="0">
                  <a:moveTo>
                    <a:pt x="180784" y="383540"/>
                  </a:moveTo>
                  <a:lnTo>
                    <a:pt x="164554" y="383540"/>
                  </a:lnTo>
                  <a:lnTo>
                    <a:pt x="149228" y="381000"/>
                  </a:lnTo>
                  <a:lnTo>
                    <a:pt x="141636" y="377190"/>
                  </a:lnTo>
                  <a:lnTo>
                    <a:pt x="134243" y="374650"/>
                  </a:lnTo>
                  <a:lnTo>
                    <a:pt x="100715" y="349250"/>
                  </a:lnTo>
                  <a:lnTo>
                    <a:pt x="83888" y="328930"/>
                  </a:lnTo>
                  <a:lnTo>
                    <a:pt x="78962" y="322580"/>
                  </a:lnTo>
                  <a:lnTo>
                    <a:pt x="60206" y="284480"/>
                  </a:lnTo>
                  <a:lnTo>
                    <a:pt x="53244" y="247650"/>
                  </a:lnTo>
                  <a:lnTo>
                    <a:pt x="53244" y="238760"/>
                  </a:lnTo>
                  <a:lnTo>
                    <a:pt x="81153" y="209550"/>
                  </a:lnTo>
                  <a:lnTo>
                    <a:pt x="88582" y="209550"/>
                  </a:lnTo>
                  <a:lnTo>
                    <a:pt x="96012" y="208280"/>
                  </a:lnTo>
                  <a:lnTo>
                    <a:pt x="368426" y="208280"/>
                  </a:lnTo>
                  <a:lnTo>
                    <a:pt x="368426" y="82550"/>
                  </a:lnTo>
                  <a:lnTo>
                    <a:pt x="472058" y="82550"/>
                  </a:lnTo>
                  <a:lnTo>
                    <a:pt x="472058" y="292100"/>
                  </a:lnTo>
                  <a:lnTo>
                    <a:pt x="207264" y="292100"/>
                  </a:lnTo>
                  <a:lnTo>
                    <a:pt x="207148" y="311150"/>
                  </a:lnTo>
                  <a:lnTo>
                    <a:pt x="205228" y="350520"/>
                  </a:lnTo>
                  <a:lnTo>
                    <a:pt x="192024" y="378460"/>
                  </a:lnTo>
                  <a:lnTo>
                    <a:pt x="187356" y="382270"/>
                  </a:lnTo>
                  <a:lnTo>
                    <a:pt x="180784" y="383540"/>
                  </a:lnTo>
                  <a:close/>
                </a:path>
                <a:path w="1720214" h="744220" extrusionOk="0">
                  <a:moveTo>
                    <a:pt x="930783" y="166370"/>
                  </a:moveTo>
                  <a:lnTo>
                    <a:pt x="833247" y="166370"/>
                  </a:lnTo>
                  <a:lnTo>
                    <a:pt x="833247" y="82550"/>
                  </a:lnTo>
                  <a:lnTo>
                    <a:pt x="930783" y="82550"/>
                  </a:lnTo>
                  <a:lnTo>
                    <a:pt x="930783" y="166370"/>
                  </a:lnTo>
                  <a:close/>
                </a:path>
                <a:path w="1720214" h="744220" extrusionOk="0">
                  <a:moveTo>
                    <a:pt x="1122288" y="314960"/>
                  </a:moveTo>
                  <a:lnTo>
                    <a:pt x="1076229" y="314960"/>
                  </a:lnTo>
                  <a:lnTo>
                    <a:pt x="1093374" y="229870"/>
                  </a:lnTo>
                  <a:lnTo>
                    <a:pt x="1081587" y="224790"/>
                  </a:lnTo>
                  <a:lnTo>
                    <a:pt x="1070371" y="220980"/>
                  </a:lnTo>
                  <a:lnTo>
                    <a:pt x="1059727" y="218440"/>
                  </a:lnTo>
                  <a:lnTo>
                    <a:pt x="1049671" y="215904"/>
                  </a:lnTo>
                  <a:lnTo>
                    <a:pt x="1080611" y="190500"/>
                  </a:lnTo>
                  <a:lnTo>
                    <a:pt x="1120044" y="176530"/>
                  </a:lnTo>
                  <a:lnTo>
                    <a:pt x="1135066" y="175260"/>
                  </a:lnTo>
                  <a:lnTo>
                    <a:pt x="1150846" y="172720"/>
                  </a:lnTo>
                  <a:lnTo>
                    <a:pt x="1167394" y="171450"/>
                  </a:lnTo>
                  <a:lnTo>
                    <a:pt x="1309687" y="171450"/>
                  </a:lnTo>
                  <a:lnTo>
                    <a:pt x="1309687" y="82550"/>
                  </a:lnTo>
                  <a:lnTo>
                    <a:pt x="1407223" y="82550"/>
                  </a:lnTo>
                  <a:lnTo>
                    <a:pt x="1407223" y="255270"/>
                  </a:lnTo>
                  <a:lnTo>
                    <a:pt x="1195884" y="255270"/>
                  </a:lnTo>
                  <a:lnTo>
                    <a:pt x="1186219" y="256540"/>
                  </a:lnTo>
                  <a:lnTo>
                    <a:pt x="1177233" y="256540"/>
                  </a:lnTo>
                  <a:lnTo>
                    <a:pt x="1168908" y="257810"/>
                  </a:lnTo>
                  <a:lnTo>
                    <a:pt x="1161319" y="260350"/>
                  </a:lnTo>
                  <a:lnTo>
                    <a:pt x="1154418" y="261620"/>
                  </a:lnTo>
                  <a:lnTo>
                    <a:pt x="1125088" y="293370"/>
                  </a:lnTo>
                  <a:lnTo>
                    <a:pt x="1122555" y="308610"/>
                  </a:lnTo>
                  <a:lnTo>
                    <a:pt x="1122288" y="314960"/>
                  </a:lnTo>
                  <a:close/>
                </a:path>
                <a:path w="1720214" h="744220" extrusionOk="0">
                  <a:moveTo>
                    <a:pt x="1639443" y="553720"/>
                  </a:moveTo>
                  <a:lnTo>
                    <a:pt x="1541907" y="553720"/>
                  </a:lnTo>
                  <a:lnTo>
                    <a:pt x="1541907" y="82550"/>
                  </a:lnTo>
                  <a:lnTo>
                    <a:pt x="1639443" y="82550"/>
                  </a:lnTo>
                  <a:lnTo>
                    <a:pt x="1639443" y="553720"/>
                  </a:lnTo>
                  <a:close/>
                </a:path>
                <a:path w="1720214" h="744220" extrusionOk="0">
                  <a:moveTo>
                    <a:pt x="752475" y="457200"/>
                  </a:moveTo>
                  <a:lnTo>
                    <a:pt x="689514" y="443230"/>
                  </a:lnTo>
                  <a:lnTo>
                    <a:pt x="647978" y="416560"/>
                  </a:lnTo>
                  <a:lnTo>
                    <a:pt x="615029" y="379730"/>
                  </a:lnTo>
                  <a:lnTo>
                    <a:pt x="592670" y="332740"/>
                  </a:lnTo>
                  <a:lnTo>
                    <a:pt x="584897" y="281940"/>
                  </a:lnTo>
                  <a:lnTo>
                    <a:pt x="584893" y="279400"/>
                  </a:lnTo>
                  <a:lnTo>
                    <a:pt x="585476" y="266700"/>
                  </a:lnTo>
                  <a:lnTo>
                    <a:pt x="595026" y="223520"/>
                  </a:lnTo>
                  <a:lnTo>
                    <a:pt x="615359" y="186690"/>
                  </a:lnTo>
                  <a:lnTo>
                    <a:pt x="645628" y="157480"/>
                  </a:lnTo>
                  <a:lnTo>
                    <a:pt x="685286" y="137160"/>
                  </a:lnTo>
                  <a:lnTo>
                    <a:pt x="716537" y="130810"/>
                  </a:lnTo>
                  <a:lnTo>
                    <a:pt x="745916" y="130810"/>
                  </a:lnTo>
                  <a:lnTo>
                    <a:pt x="793907" y="143510"/>
                  </a:lnTo>
                  <a:lnTo>
                    <a:pt x="833247" y="166370"/>
                  </a:lnTo>
                  <a:lnTo>
                    <a:pt x="930783" y="166370"/>
                  </a:lnTo>
                  <a:lnTo>
                    <a:pt x="930783" y="214630"/>
                  </a:lnTo>
                  <a:lnTo>
                    <a:pt x="743938" y="214630"/>
                  </a:lnTo>
                  <a:lnTo>
                    <a:pt x="736164" y="215904"/>
                  </a:lnTo>
                  <a:lnTo>
                    <a:pt x="700182" y="236220"/>
                  </a:lnTo>
                  <a:lnTo>
                    <a:pt x="683502" y="271780"/>
                  </a:lnTo>
                  <a:lnTo>
                    <a:pt x="682465" y="284480"/>
                  </a:lnTo>
                  <a:lnTo>
                    <a:pt x="682489" y="289560"/>
                  </a:lnTo>
                  <a:lnTo>
                    <a:pt x="694765" y="331470"/>
                  </a:lnTo>
                  <a:lnTo>
                    <a:pt x="729329" y="360680"/>
                  </a:lnTo>
                  <a:lnTo>
                    <a:pt x="745283" y="365760"/>
                  </a:lnTo>
                  <a:lnTo>
                    <a:pt x="753894" y="365760"/>
                  </a:lnTo>
                  <a:lnTo>
                    <a:pt x="762952" y="367030"/>
                  </a:lnTo>
                  <a:lnTo>
                    <a:pt x="930783" y="367030"/>
                  </a:lnTo>
                  <a:lnTo>
                    <a:pt x="930783" y="430530"/>
                  </a:lnTo>
                  <a:lnTo>
                    <a:pt x="833247" y="430530"/>
                  </a:lnTo>
                  <a:lnTo>
                    <a:pt x="830294" y="433070"/>
                  </a:lnTo>
                  <a:lnTo>
                    <a:pt x="826389" y="435610"/>
                  </a:lnTo>
                  <a:lnTo>
                    <a:pt x="821531" y="438150"/>
                  </a:lnTo>
                  <a:lnTo>
                    <a:pt x="816768" y="440690"/>
                  </a:lnTo>
                  <a:lnTo>
                    <a:pt x="810958" y="444500"/>
                  </a:lnTo>
                  <a:lnTo>
                    <a:pt x="797623" y="449580"/>
                  </a:lnTo>
                  <a:lnTo>
                    <a:pt x="789908" y="452120"/>
                  </a:lnTo>
                  <a:lnTo>
                    <a:pt x="781145" y="453390"/>
                  </a:lnTo>
                  <a:lnTo>
                    <a:pt x="767488" y="455930"/>
                  </a:lnTo>
                  <a:lnTo>
                    <a:pt x="760156" y="455930"/>
                  </a:lnTo>
                  <a:lnTo>
                    <a:pt x="752475" y="457200"/>
                  </a:lnTo>
                  <a:close/>
                </a:path>
                <a:path w="1720214" h="744220" extrusionOk="0">
                  <a:moveTo>
                    <a:pt x="1021513" y="212090"/>
                  </a:moveTo>
                  <a:lnTo>
                    <a:pt x="1002533" y="212090"/>
                  </a:lnTo>
                  <a:lnTo>
                    <a:pt x="1012602" y="210820"/>
                  </a:lnTo>
                  <a:lnTo>
                    <a:pt x="1021513" y="212090"/>
                  </a:lnTo>
                  <a:close/>
                </a:path>
                <a:path w="1720214" h="744220" extrusionOk="0">
                  <a:moveTo>
                    <a:pt x="1039095" y="232410"/>
                  </a:moveTo>
                  <a:lnTo>
                    <a:pt x="930783" y="232410"/>
                  </a:lnTo>
                  <a:lnTo>
                    <a:pt x="940837" y="227330"/>
                  </a:lnTo>
                  <a:lnTo>
                    <a:pt x="971645" y="215900"/>
                  </a:lnTo>
                  <a:lnTo>
                    <a:pt x="982036" y="214630"/>
                  </a:lnTo>
                  <a:lnTo>
                    <a:pt x="992338" y="212090"/>
                  </a:lnTo>
                  <a:lnTo>
                    <a:pt x="1030664" y="212090"/>
                  </a:lnTo>
                  <a:lnTo>
                    <a:pt x="1040048" y="213360"/>
                  </a:lnTo>
                  <a:lnTo>
                    <a:pt x="1049671" y="215904"/>
                  </a:lnTo>
                  <a:lnTo>
                    <a:pt x="1042972" y="224790"/>
                  </a:lnTo>
                  <a:lnTo>
                    <a:pt x="1039095" y="232410"/>
                  </a:lnTo>
                  <a:close/>
                </a:path>
                <a:path w="1720214" h="744220" extrusionOk="0">
                  <a:moveTo>
                    <a:pt x="930783" y="367030"/>
                  </a:moveTo>
                  <a:lnTo>
                    <a:pt x="762952" y="367030"/>
                  </a:lnTo>
                  <a:lnTo>
                    <a:pt x="772953" y="365760"/>
                  </a:lnTo>
                  <a:lnTo>
                    <a:pt x="782097" y="364490"/>
                  </a:lnTo>
                  <a:lnTo>
                    <a:pt x="815481" y="345440"/>
                  </a:lnTo>
                  <a:lnTo>
                    <a:pt x="832922" y="304800"/>
                  </a:lnTo>
                  <a:lnTo>
                    <a:pt x="834771" y="256540"/>
                  </a:lnTo>
                  <a:lnTo>
                    <a:pt x="829817" y="251460"/>
                  </a:lnTo>
                  <a:lnTo>
                    <a:pt x="824483" y="246380"/>
                  </a:lnTo>
                  <a:lnTo>
                    <a:pt x="813054" y="236220"/>
                  </a:lnTo>
                  <a:lnTo>
                    <a:pt x="806862" y="232410"/>
                  </a:lnTo>
                  <a:lnTo>
                    <a:pt x="793527" y="223520"/>
                  </a:lnTo>
                  <a:lnTo>
                    <a:pt x="786193" y="220980"/>
                  </a:lnTo>
                  <a:lnTo>
                    <a:pt x="778287" y="218440"/>
                  </a:lnTo>
                  <a:lnTo>
                    <a:pt x="772214" y="215900"/>
                  </a:lnTo>
                  <a:lnTo>
                    <a:pt x="765845" y="215900"/>
                  </a:lnTo>
                  <a:lnTo>
                    <a:pt x="759173" y="214630"/>
                  </a:lnTo>
                  <a:lnTo>
                    <a:pt x="930783" y="214630"/>
                  </a:lnTo>
                  <a:lnTo>
                    <a:pt x="930783" y="232410"/>
                  </a:lnTo>
                  <a:lnTo>
                    <a:pt x="1039095" y="232410"/>
                  </a:lnTo>
                  <a:lnTo>
                    <a:pt x="1025446" y="284480"/>
                  </a:lnTo>
                  <a:lnTo>
                    <a:pt x="1024849" y="299720"/>
                  </a:lnTo>
                  <a:lnTo>
                    <a:pt x="1007846" y="299720"/>
                  </a:lnTo>
                  <a:lnTo>
                    <a:pt x="1001006" y="300990"/>
                  </a:lnTo>
                  <a:lnTo>
                    <a:pt x="994273" y="300990"/>
                  </a:lnTo>
                  <a:lnTo>
                    <a:pt x="987647" y="303530"/>
                  </a:lnTo>
                  <a:lnTo>
                    <a:pt x="949547" y="322580"/>
                  </a:lnTo>
                  <a:lnTo>
                    <a:pt x="930783" y="349250"/>
                  </a:lnTo>
                  <a:lnTo>
                    <a:pt x="930783" y="367030"/>
                  </a:lnTo>
                  <a:close/>
                </a:path>
                <a:path w="1720214" h="744220" extrusionOk="0">
                  <a:moveTo>
                    <a:pt x="1076229" y="314960"/>
                  </a:moveTo>
                  <a:lnTo>
                    <a:pt x="1067480" y="311150"/>
                  </a:lnTo>
                  <a:lnTo>
                    <a:pt x="1059096" y="308610"/>
                  </a:lnTo>
                  <a:lnTo>
                    <a:pt x="1051088" y="304800"/>
                  </a:lnTo>
                  <a:lnTo>
                    <a:pt x="1024827" y="300265"/>
                  </a:lnTo>
                  <a:lnTo>
                    <a:pt x="1025446" y="284480"/>
                  </a:lnTo>
                  <a:lnTo>
                    <a:pt x="1027676" y="266700"/>
                  </a:lnTo>
                  <a:lnTo>
                    <a:pt x="1031370" y="251460"/>
                  </a:lnTo>
                  <a:lnTo>
                    <a:pt x="1036510" y="237490"/>
                  </a:lnTo>
                  <a:lnTo>
                    <a:pt x="1042972" y="224790"/>
                  </a:lnTo>
                  <a:lnTo>
                    <a:pt x="1049671" y="215904"/>
                  </a:lnTo>
                  <a:lnTo>
                    <a:pt x="1059727" y="218440"/>
                  </a:lnTo>
                  <a:lnTo>
                    <a:pt x="1070371" y="220980"/>
                  </a:lnTo>
                  <a:lnTo>
                    <a:pt x="1081587" y="224790"/>
                  </a:lnTo>
                  <a:lnTo>
                    <a:pt x="1093374" y="229870"/>
                  </a:lnTo>
                  <a:lnTo>
                    <a:pt x="1076229" y="314960"/>
                  </a:lnTo>
                  <a:close/>
                </a:path>
                <a:path w="1720214" h="744220" extrusionOk="0">
                  <a:moveTo>
                    <a:pt x="1407223" y="553720"/>
                  </a:moveTo>
                  <a:lnTo>
                    <a:pt x="1309687" y="553720"/>
                  </a:lnTo>
                  <a:lnTo>
                    <a:pt x="1309687" y="255270"/>
                  </a:lnTo>
                  <a:lnTo>
                    <a:pt x="1407223" y="255270"/>
                  </a:lnTo>
                  <a:lnTo>
                    <a:pt x="1407223" y="553720"/>
                  </a:lnTo>
                  <a:close/>
                </a:path>
                <a:path w="1720214" h="744220" extrusionOk="0">
                  <a:moveTo>
                    <a:pt x="368426" y="543896"/>
                  </a:moveTo>
                  <a:lnTo>
                    <a:pt x="368426" y="292100"/>
                  </a:lnTo>
                  <a:lnTo>
                    <a:pt x="472058" y="292100"/>
                  </a:lnTo>
                  <a:lnTo>
                    <a:pt x="472058" y="534670"/>
                  </a:lnTo>
                  <a:lnTo>
                    <a:pt x="414821" y="534670"/>
                  </a:lnTo>
                  <a:lnTo>
                    <a:pt x="401419" y="535940"/>
                  </a:lnTo>
                  <a:lnTo>
                    <a:pt x="387856" y="538480"/>
                  </a:lnTo>
                  <a:lnTo>
                    <a:pt x="368426" y="543896"/>
                  </a:lnTo>
                  <a:close/>
                </a:path>
                <a:path w="1720214" h="744220" extrusionOk="0">
                  <a:moveTo>
                    <a:pt x="1024827" y="300265"/>
                  </a:moveTo>
                  <a:lnTo>
                    <a:pt x="1021778" y="299720"/>
                  </a:lnTo>
                  <a:lnTo>
                    <a:pt x="1024849" y="299720"/>
                  </a:lnTo>
                  <a:lnTo>
                    <a:pt x="1024827" y="300265"/>
                  </a:lnTo>
                  <a:close/>
                </a:path>
                <a:path w="1720214" h="744220" extrusionOk="0">
                  <a:moveTo>
                    <a:pt x="1176528" y="566420"/>
                  </a:moveTo>
                  <a:lnTo>
                    <a:pt x="1171881" y="563880"/>
                  </a:lnTo>
                  <a:lnTo>
                    <a:pt x="1166503" y="560070"/>
                  </a:lnTo>
                  <a:lnTo>
                    <a:pt x="1160374" y="554990"/>
                  </a:lnTo>
                  <a:lnTo>
                    <a:pt x="1153477" y="549910"/>
                  </a:lnTo>
                  <a:lnTo>
                    <a:pt x="1146103" y="543560"/>
                  </a:lnTo>
                  <a:lnTo>
                    <a:pt x="1138416" y="537210"/>
                  </a:lnTo>
                  <a:lnTo>
                    <a:pt x="1130425" y="529590"/>
                  </a:lnTo>
                  <a:lnTo>
                    <a:pt x="1122140" y="521970"/>
                  </a:lnTo>
                  <a:lnTo>
                    <a:pt x="1113674" y="513080"/>
                  </a:lnTo>
                  <a:lnTo>
                    <a:pt x="1105138" y="502920"/>
                  </a:lnTo>
                  <a:lnTo>
                    <a:pt x="1087850" y="482600"/>
                  </a:lnTo>
                  <a:lnTo>
                    <a:pt x="1063726" y="445770"/>
                  </a:lnTo>
                  <a:lnTo>
                    <a:pt x="1043749" y="403860"/>
                  </a:lnTo>
                  <a:lnTo>
                    <a:pt x="1029682" y="356870"/>
                  </a:lnTo>
                  <a:lnTo>
                    <a:pt x="1024857" y="308610"/>
                  </a:lnTo>
                  <a:lnTo>
                    <a:pt x="1024749" y="302260"/>
                  </a:lnTo>
                  <a:lnTo>
                    <a:pt x="1024827" y="300265"/>
                  </a:lnTo>
                  <a:lnTo>
                    <a:pt x="1051088" y="304800"/>
                  </a:lnTo>
                  <a:lnTo>
                    <a:pt x="1059096" y="308610"/>
                  </a:lnTo>
                  <a:lnTo>
                    <a:pt x="1067480" y="311150"/>
                  </a:lnTo>
                  <a:lnTo>
                    <a:pt x="1076229" y="314960"/>
                  </a:lnTo>
                  <a:lnTo>
                    <a:pt x="1122288" y="314960"/>
                  </a:lnTo>
                  <a:lnTo>
                    <a:pt x="1122338" y="318770"/>
                  </a:lnTo>
                  <a:lnTo>
                    <a:pt x="1130426" y="363220"/>
                  </a:lnTo>
                  <a:lnTo>
                    <a:pt x="1146473" y="398780"/>
                  </a:lnTo>
                  <a:lnTo>
                    <a:pt x="1169836" y="433070"/>
                  </a:lnTo>
                  <a:lnTo>
                    <a:pt x="1199908" y="467360"/>
                  </a:lnTo>
                  <a:lnTo>
                    <a:pt x="1211175" y="477520"/>
                  </a:lnTo>
                  <a:lnTo>
                    <a:pt x="1222977" y="488950"/>
                  </a:lnTo>
                  <a:lnTo>
                    <a:pt x="1235297" y="500380"/>
                  </a:lnTo>
                  <a:lnTo>
                    <a:pt x="1176528" y="566420"/>
                  </a:lnTo>
                  <a:close/>
                </a:path>
                <a:path w="1720214" h="744220" extrusionOk="0">
                  <a:moveTo>
                    <a:pt x="930783" y="553720"/>
                  </a:moveTo>
                  <a:lnTo>
                    <a:pt x="833247" y="553720"/>
                  </a:lnTo>
                  <a:lnTo>
                    <a:pt x="833247" y="430530"/>
                  </a:lnTo>
                  <a:lnTo>
                    <a:pt x="930783" y="430530"/>
                  </a:lnTo>
                  <a:lnTo>
                    <a:pt x="930783" y="553720"/>
                  </a:lnTo>
                  <a:close/>
                </a:path>
                <a:path w="1720214" h="744220" extrusionOk="0">
                  <a:moveTo>
                    <a:pt x="472058" y="553720"/>
                  </a:moveTo>
                  <a:lnTo>
                    <a:pt x="368426" y="553720"/>
                  </a:lnTo>
                  <a:lnTo>
                    <a:pt x="368426" y="543896"/>
                  </a:lnTo>
                  <a:lnTo>
                    <a:pt x="387856" y="538480"/>
                  </a:lnTo>
                  <a:lnTo>
                    <a:pt x="401419" y="535940"/>
                  </a:lnTo>
                  <a:lnTo>
                    <a:pt x="414821" y="534670"/>
                  </a:lnTo>
                  <a:lnTo>
                    <a:pt x="439679" y="534670"/>
                  </a:lnTo>
                  <a:lnTo>
                    <a:pt x="461968" y="537210"/>
                  </a:lnTo>
                  <a:lnTo>
                    <a:pt x="472058" y="540815"/>
                  </a:lnTo>
                  <a:lnTo>
                    <a:pt x="472058" y="553720"/>
                  </a:lnTo>
                  <a:close/>
                </a:path>
                <a:path w="1720214" h="744220" extrusionOk="0">
                  <a:moveTo>
                    <a:pt x="472058" y="540815"/>
                  </a:moveTo>
                  <a:lnTo>
                    <a:pt x="461968" y="537210"/>
                  </a:lnTo>
                  <a:lnTo>
                    <a:pt x="439679" y="534670"/>
                  </a:lnTo>
                  <a:lnTo>
                    <a:pt x="472058" y="534670"/>
                  </a:lnTo>
                  <a:lnTo>
                    <a:pt x="472058" y="540815"/>
                  </a:lnTo>
                  <a:close/>
                </a:path>
                <a:path w="1720214" h="744220" extrusionOk="0">
                  <a:moveTo>
                    <a:pt x="503203" y="553720"/>
                  </a:moveTo>
                  <a:lnTo>
                    <a:pt x="472058" y="553720"/>
                  </a:lnTo>
                  <a:lnTo>
                    <a:pt x="472058" y="540815"/>
                  </a:lnTo>
                  <a:lnTo>
                    <a:pt x="472630" y="541020"/>
                  </a:lnTo>
                  <a:lnTo>
                    <a:pt x="482896" y="543560"/>
                  </a:lnTo>
                  <a:lnTo>
                    <a:pt x="492537" y="548640"/>
                  </a:lnTo>
                  <a:lnTo>
                    <a:pt x="501535" y="552450"/>
                  </a:lnTo>
                  <a:lnTo>
                    <a:pt x="503203" y="553720"/>
                  </a:lnTo>
                  <a:close/>
                </a:path>
                <a:path w="1720214" h="744220" extrusionOk="0">
                  <a:moveTo>
                    <a:pt x="349853" y="619760"/>
                  </a:moveTo>
                  <a:lnTo>
                    <a:pt x="321945" y="563880"/>
                  </a:lnTo>
                  <a:lnTo>
                    <a:pt x="334480" y="557530"/>
                  </a:lnTo>
                  <a:lnTo>
                    <a:pt x="347364" y="551180"/>
                  </a:lnTo>
                  <a:lnTo>
                    <a:pt x="360588" y="546100"/>
                  </a:lnTo>
                  <a:lnTo>
                    <a:pt x="368426" y="543896"/>
                  </a:lnTo>
                  <a:lnTo>
                    <a:pt x="368426" y="553720"/>
                  </a:lnTo>
                  <a:lnTo>
                    <a:pt x="503203" y="553720"/>
                  </a:lnTo>
                  <a:lnTo>
                    <a:pt x="535590" y="589280"/>
                  </a:lnTo>
                  <a:lnTo>
                    <a:pt x="539826" y="599440"/>
                  </a:lnTo>
                  <a:lnTo>
                    <a:pt x="407670" y="599440"/>
                  </a:lnTo>
                  <a:lnTo>
                    <a:pt x="383190" y="604520"/>
                  </a:lnTo>
                  <a:lnTo>
                    <a:pt x="377475" y="607060"/>
                  </a:lnTo>
                  <a:lnTo>
                    <a:pt x="371856" y="608330"/>
                  </a:lnTo>
                  <a:lnTo>
                    <a:pt x="366617" y="610870"/>
                  </a:lnTo>
                  <a:lnTo>
                    <a:pt x="361664" y="613410"/>
                  </a:lnTo>
                  <a:lnTo>
                    <a:pt x="356901" y="615950"/>
                  </a:lnTo>
                  <a:lnTo>
                    <a:pt x="352901" y="618490"/>
                  </a:lnTo>
                  <a:lnTo>
                    <a:pt x="349853" y="619760"/>
                  </a:lnTo>
                  <a:close/>
                </a:path>
                <a:path w="1720214" h="744220" extrusionOk="0">
                  <a:moveTo>
                    <a:pt x="427699" y="744220"/>
                  </a:moveTo>
                  <a:lnTo>
                    <a:pt x="333106" y="744220"/>
                  </a:lnTo>
                  <a:lnTo>
                    <a:pt x="318212" y="742950"/>
                  </a:lnTo>
                  <a:lnTo>
                    <a:pt x="280886" y="732790"/>
                  </a:lnTo>
                  <a:lnTo>
                    <a:pt x="231648" y="715010"/>
                  </a:lnTo>
                  <a:lnTo>
                    <a:pt x="190500" y="692150"/>
                  </a:lnTo>
                  <a:lnTo>
                    <a:pt x="178498" y="683260"/>
                  </a:lnTo>
                  <a:lnTo>
                    <a:pt x="167460" y="675640"/>
                  </a:lnTo>
                  <a:lnTo>
                    <a:pt x="157341" y="666750"/>
                  </a:lnTo>
                  <a:lnTo>
                    <a:pt x="148133" y="659130"/>
                  </a:lnTo>
                  <a:lnTo>
                    <a:pt x="139826" y="651510"/>
                  </a:lnTo>
                  <a:lnTo>
                    <a:pt x="197072" y="582930"/>
                  </a:lnTo>
                  <a:lnTo>
                    <a:pt x="207198" y="594360"/>
                  </a:lnTo>
                  <a:lnTo>
                    <a:pt x="217289" y="603250"/>
                  </a:lnTo>
                  <a:lnTo>
                    <a:pt x="247542" y="629920"/>
                  </a:lnTo>
                  <a:lnTo>
                    <a:pt x="290515" y="655320"/>
                  </a:lnTo>
                  <a:lnTo>
                    <a:pt x="301966" y="659130"/>
                  </a:lnTo>
                  <a:lnTo>
                    <a:pt x="313738" y="664210"/>
                  </a:lnTo>
                  <a:lnTo>
                    <a:pt x="338405" y="669290"/>
                  </a:lnTo>
                  <a:lnTo>
                    <a:pt x="351496" y="671830"/>
                  </a:lnTo>
                  <a:lnTo>
                    <a:pt x="365123" y="673100"/>
                  </a:lnTo>
                  <a:lnTo>
                    <a:pt x="537616" y="673100"/>
                  </a:lnTo>
                  <a:lnTo>
                    <a:pt x="531685" y="684530"/>
                  </a:lnTo>
                  <a:lnTo>
                    <a:pt x="495300" y="720090"/>
                  </a:lnTo>
                  <a:lnTo>
                    <a:pt x="457152" y="737870"/>
                  </a:lnTo>
                  <a:lnTo>
                    <a:pt x="442722" y="741680"/>
                  </a:lnTo>
                  <a:lnTo>
                    <a:pt x="427699" y="744220"/>
                  </a:lnTo>
                  <a:close/>
                </a:path>
                <a:path w="1720214" h="744220" extrusionOk="0">
                  <a:moveTo>
                    <a:pt x="537616" y="673100"/>
                  </a:moveTo>
                  <a:lnTo>
                    <a:pt x="393287" y="673100"/>
                  </a:lnTo>
                  <a:lnTo>
                    <a:pt x="400073" y="671830"/>
                  </a:lnTo>
                  <a:lnTo>
                    <a:pt x="406717" y="671830"/>
                  </a:lnTo>
                  <a:lnTo>
                    <a:pt x="415575" y="670560"/>
                  </a:lnTo>
                  <a:lnTo>
                    <a:pt x="446150" y="652780"/>
                  </a:lnTo>
                  <a:lnTo>
                    <a:pt x="450341" y="647700"/>
                  </a:lnTo>
                  <a:lnTo>
                    <a:pt x="452342" y="641350"/>
                  </a:lnTo>
                  <a:lnTo>
                    <a:pt x="452342" y="626110"/>
                  </a:lnTo>
                  <a:lnTo>
                    <a:pt x="451389" y="621030"/>
                  </a:lnTo>
                  <a:lnTo>
                    <a:pt x="449294" y="617220"/>
                  </a:lnTo>
                  <a:lnTo>
                    <a:pt x="447389" y="613410"/>
                  </a:lnTo>
                  <a:lnTo>
                    <a:pt x="444626" y="609600"/>
                  </a:lnTo>
                  <a:lnTo>
                    <a:pt x="441102" y="607060"/>
                  </a:lnTo>
                  <a:lnTo>
                    <a:pt x="437673" y="604520"/>
                  </a:lnTo>
                  <a:lnTo>
                    <a:pt x="433578" y="603250"/>
                  </a:lnTo>
                  <a:lnTo>
                    <a:pt x="424148" y="600710"/>
                  </a:lnTo>
                  <a:lnTo>
                    <a:pt x="419004" y="599440"/>
                  </a:lnTo>
                  <a:lnTo>
                    <a:pt x="539826" y="599440"/>
                  </a:lnTo>
                  <a:lnTo>
                    <a:pt x="542829" y="609600"/>
                  </a:lnTo>
                  <a:lnTo>
                    <a:pt x="544618" y="621030"/>
                  </a:lnTo>
                  <a:lnTo>
                    <a:pt x="545211" y="633730"/>
                  </a:lnTo>
                  <a:lnTo>
                    <a:pt x="544370" y="647700"/>
                  </a:lnTo>
                  <a:lnTo>
                    <a:pt x="541841" y="661670"/>
                  </a:lnTo>
                  <a:lnTo>
                    <a:pt x="537616" y="67310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5498579" y="2601480"/>
              <a:ext cx="3121660" cy="1049020"/>
            </a:xfrm>
            <a:custGeom>
              <a:avLst/>
              <a:gdLst/>
              <a:ahLst/>
              <a:cxnLst/>
              <a:rect l="l" t="t" r="r" b="b"/>
              <a:pathLst>
                <a:path w="3121659" h="1049020" extrusionOk="0">
                  <a:moveTo>
                    <a:pt x="263652" y="0"/>
                  </a:moveTo>
                  <a:lnTo>
                    <a:pt x="193548" y="0"/>
                  </a:lnTo>
                  <a:lnTo>
                    <a:pt x="160883" y="45732"/>
                  </a:lnTo>
                  <a:lnTo>
                    <a:pt x="131165" y="91503"/>
                  </a:lnTo>
                  <a:lnTo>
                    <a:pt x="104406" y="137312"/>
                  </a:lnTo>
                  <a:lnTo>
                    <a:pt x="80619" y="183159"/>
                  </a:lnTo>
                  <a:lnTo>
                    <a:pt x="59778" y="229044"/>
                  </a:lnTo>
                  <a:lnTo>
                    <a:pt x="41910" y="274980"/>
                  </a:lnTo>
                  <a:lnTo>
                    <a:pt x="26835" y="323062"/>
                  </a:lnTo>
                  <a:lnTo>
                    <a:pt x="15113" y="371970"/>
                  </a:lnTo>
                  <a:lnTo>
                    <a:pt x="6756" y="421538"/>
                  </a:lnTo>
                  <a:lnTo>
                    <a:pt x="1689" y="472313"/>
                  </a:lnTo>
                  <a:lnTo>
                    <a:pt x="0" y="523773"/>
                  </a:lnTo>
                  <a:lnTo>
                    <a:pt x="1574" y="572643"/>
                  </a:lnTo>
                  <a:lnTo>
                    <a:pt x="6261" y="620941"/>
                  </a:lnTo>
                  <a:lnTo>
                    <a:pt x="14071" y="668667"/>
                  </a:lnTo>
                  <a:lnTo>
                    <a:pt x="24993" y="715848"/>
                  </a:lnTo>
                  <a:lnTo>
                    <a:pt x="39039" y="762482"/>
                  </a:lnTo>
                  <a:lnTo>
                    <a:pt x="56197" y="808570"/>
                  </a:lnTo>
                  <a:lnTo>
                    <a:pt x="79667" y="862152"/>
                  </a:lnTo>
                  <a:lnTo>
                    <a:pt x="105143" y="912939"/>
                  </a:lnTo>
                  <a:lnTo>
                    <a:pt x="132613" y="960932"/>
                  </a:lnTo>
                  <a:lnTo>
                    <a:pt x="162090" y="1006119"/>
                  </a:lnTo>
                  <a:lnTo>
                    <a:pt x="193548" y="1048512"/>
                  </a:lnTo>
                  <a:lnTo>
                    <a:pt x="263652" y="1048512"/>
                  </a:lnTo>
                  <a:lnTo>
                    <a:pt x="235369" y="1000912"/>
                  </a:lnTo>
                  <a:lnTo>
                    <a:pt x="209765" y="953300"/>
                  </a:lnTo>
                  <a:lnTo>
                    <a:pt x="186855" y="905687"/>
                  </a:lnTo>
                  <a:lnTo>
                    <a:pt x="166636" y="858062"/>
                  </a:lnTo>
                  <a:lnTo>
                    <a:pt x="149123" y="810412"/>
                  </a:lnTo>
                  <a:lnTo>
                    <a:pt x="134289" y="762762"/>
                  </a:lnTo>
                  <a:lnTo>
                    <a:pt x="122161" y="715098"/>
                  </a:lnTo>
                  <a:lnTo>
                    <a:pt x="112725" y="667410"/>
                  </a:lnTo>
                  <a:lnTo>
                    <a:pt x="105981" y="619709"/>
                  </a:lnTo>
                  <a:lnTo>
                    <a:pt x="101942" y="571982"/>
                  </a:lnTo>
                  <a:lnTo>
                    <a:pt x="100584" y="524256"/>
                  </a:lnTo>
                  <a:lnTo>
                    <a:pt x="102057" y="472846"/>
                  </a:lnTo>
                  <a:lnTo>
                    <a:pt x="106438" y="421716"/>
                  </a:lnTo>
                  <a:lnTo>
                    <a:pt x="113766" y="370306"/>
                  </a:lnTo>
                  <a:lnTo>
                    <a:pt x="124015" y="319176"/>
                  </a:lnTo>
                  <a:lnTo>
                    <a:pt x="134467" y="278701"/>
                  </a:lnTo>
                  <a:lnTo>
                    <a:pt x="146685" y="239026"/>
                  </a:lnTo>
                  <a:lnTo>
                    <a:pt x="160655" y="200126"/>
                  </a:lnTo>
                  <a:lnTo>
                    <a:pt x="176403" y="162013"/>
                  </a:lnTo>
                  <a:lnTo>
                    <a:pt x="208851" y="97358"/>
                  </a:lnTo>
                  <a:lnTo>
                    <a:pt x="233451" y="52768"/>
                  </a:lnTo>
                  <a:lnTo>
                    <a:pt x="263652" y="0"/>
                  </a:lnTo>
                  <a:close/>
                </a:path>
                <a:path w="3121659" h="1049020" extrusionOk="0">
                  <a:moveTo>
                    <a:pt x="516636" y="702564"/>
                  </a:moveTo>
                  <a:lnTo>
                    <a:pt x="405384" y="702564"/>
                  </a:lnTo>
                  <a:lnTo>
                    <a:pt x="405384" y="813816"/>
                  </a:lnTo>
                  <a:lnTo>
                    <a:pt x="516636" y="813816"/>
                  </a:lnTo>
                  <a:lnTo>
                    <a:pt x="516636" y="702564"/>
                  </a:lnTo>
                  <a:close/>
                </a:path>
                <a:path w="3121659" h="1049020" extrusionOk="0">
                  <a:moveTo>
                    <a:pt x="946404" y="523773"/>
                  </a:moveTo>
                  <a:lnTo>
                    <a:pt x="944727" y="472313"/>
                  </a:lnTo>
                  <a:lnTo>
                    <a:pt x="939685" y="421716"/>
                  </a:lnTo>
                  <a:lnTo>
                    <a:pt x="931291" y="371970"/>
                  </a:lnTo>
                  <a:lnTo>
                    <a:pt x="919530" y="323062"/>
                  </a:lnTo>
                  <a:lnTo>
                    <a:pt x="904405" y="274980"/>
                  </a:lnTo>
                  <a:lnTo>
                    <a:pt x="886587" y="229044"/>
                  </a:lnTo>
                  <a:lnTo>
                    <a:pt x="865797" y="183159"/>
                  </a:lnTo>
                  <a:lnTo>
                    <a:pt x="842022" y="137312"/>
                  </a:lnTo>
                  <a:lnTo>
                    <a:pt x="815289" y="91503"/>
                  </a:lnTo>
                  <a:lnTo>
                    <a:pt x="785571" y="45732"/>
                  </a:lnTo>
                  <a:lnTo>
                    <a:pt x="752856" y="0"/>
                  </a:lnTo>
                  <a:lnTo>
                    <a:pt x="682752" y="0"/>
                  </a:lnTo>
                  <a:lnTo>
                    <a:pt x="713206" y="53251"/>
                  </a:lnTo>
                  <a:lnTo>
                    <a:pt x="737984" y="98298"/>
                  </a:lnTo>
                  <a:lnTo>
                    <a:pt x="757072" y="135115"/>
                  </a:lnTo>
                  <a:lnTo>
                    <a:pt x="786257" y="201828"/>
                  </a:lnTo>
                  <a:lnTo>
                    <a:pt x="800138" y="240690"/>
                  </a:lnTo>
                  <a:lnTo>
                    <a:pt x="812152" y="280339"/>
                  </a:lnTo>
                  <a:lnTo>
                    <a:pt x="822299" y="320802"/>
                  </a:lnTo>
                  <a:lnTo>
                    <a:pt x="832612" y="371449"/>
                  </a:lnTo>
                  <a:lnTo>
                    <a:pt x="839952" y="422236"/>
                  </a:lnTo>
                  <a:lnTo>
                    <a:pt x="844359" y="473176"/>
                  </a:lnTo>
                  <a:lnTo>
                    <a:pt x="845820" y="524256"/>
                  </a:lnTo>
                  <a:lnTo>
                    <a:pt x="844473" y="571982"/>
                  </a:lnTo>
                  <a:lnTo>
                    <a:pt x="840435" y="619709"/>
                  </a:lnTo>
                  <a:lnTo>
                    <a:pt x="833704" y="667410"/>
                  </a:lnTo>
                  <a:lnTo>
                    <a:pt x="824280" y="715098"/>
                  </a:lnTo>
                  <a:lnTo>
                    <a:pt x="812152" y="762762"/>
                  </a:lnTo>
                  <a:lnTo>
                    <a:pt x="797331" y="810412"/>
                  </a:lnTo>
                  <a:lnTo>
                    <a:pt x="779818" y="858062"/>
                  </a:lnTo>
                  <a:lnTo>
                    <a:pt x="759599" y="905687"/>
                  </a:lnTo>
                  <a:lnTo>
                    <a:pt x="736688" y="953300"/>
                  </a:lnTo>
                  <a:lnTo>
                    <a:pt x="711073" y="1000912"/>
                  </a:lnTo>
                  <a:lnTo>
                    <a:pt x="682752" y="1048512"/>
                  </a:lnTo>
                  <a:lnTo>
                    <a:pt x="752856" y="1048512"/>
                  </a:lnTo>
                  <a:lnTo>
                    <a:pt x="784174" y="1006119"/>
                  </a:lnTo>
                  <a:lnTo>
                    <a:pt x="813549" y="960932"/>
                  </a:lnTo>
                  <a:lnTo>
                    <a:pt x="840981" y="912939"/>
                  </a:lnTo>
                  <a:lnTo>
                    <a:pt x="866470" y="862152"/>
                  </a:lnTo>
                  <a:lnTo>
                    <a:pt x="890016" y="808570"/>
                  </a:lnTo>
                  <a:lnTo>
                    <a:pt x="907262" y="762482"/>
                  </a:lnTo>
                  <a:lnTo>
                    <a:pt x="921359" y="715848"/>
                  </a:lnTo>
                  <a:lnTo>
                    <a:pt x="932319" y="668667"/>
                  </a:lnTo>
                  <a:lnTo>
                    <a:pt x="940155" y="620941"/>
                  </a:lnTo>
                  <a:lnTo>
                    <a:pt x="944841" y="572643"/>
                  </a:lnTo>
                  <a:lnTo>
                    <a:pt x="946404" y="523773"/>
                  </a:lnTo>
                  <a:close/>
                </a:path>
                <a:path w="3121659" h="1049020" extrusionOk="0">
                  <a:moveTo>
                    <a:pt x="3121444" y="341109"/>
                  </a:moveTo>
                  <a:lnTo>
                    <a:pt x="3034385" y="341109"/>
                  </a:lnTo>
                  <a:lnTo>
                    <a:pt x="3030499" y="316979"/>
                  </a:lnTo>
                  <a:lnTo>
                    <a:pt x="3025406" y="294119"/>
                  </a:lnTo>
                  <a:lnTo>
                    <a:pt x="3011716" y="250939"/>
                  </a:lnTo>
                  <a:lnTo>
                    <a:pt x="2992856" y="211569"/>
                  </a:lnTo>
                  <a:lnTo>
                    <a:pt x="2982112" y="195059"/>
                  </a:lnTo>
                  <a:lnTo>
                    <a:pt x="2981287" y="193789"/>
                  </a:lnTo>
                  <a:lnTo>
                    <a:pt x="2968282" y="177279"/>
                  </a:lnTo>
                  <a:lnTo>
                    <a:pt x="2953728" y="163309"/>
                  </a:lnTo>
                  <a:lnTo>
                    <a:pt x="2944380" y="155994"/>
                  </a:lnTo>
                  <a:lnTo>
                    <a:pt x="2944380" y="341109"/>
                  </a:lnTo>
                  <a:lnTo>
                    <a:pt x="2886087" y="341109"/>
                  </a:lnTo>
                  <a:lnTo>
                    <a:pt x="2860560" y="341109"/>
                  </a:lnTo>
                  <a:lnTo>
                    <a:pt x="2790736" y="341109"/>
                  </a:lnTo>
                  <a:lnTo>
                    <a:pt x="2782176" y="333489"/>
                  </a:lnTo>
                  <a:lnTo>
                    <a:pt x="2753207" y="295389"/>
                  </a:lnTo>
                  <a:lnTo>
                    <a:pt x="2738640" y="248399"/>
                  </a:lnTo>
                  <a:lnTo>
                    <a:pt x="2739783" y="238239"/>
                  </a:lnTo>
                  <a:lnTo>
                    <a:pt x="2766047" y="202679"/>
                  </a:lnTo>
                  <a:lnTo>
                    <a:pt x="2792450" y="195059"/>
                  </a:lnTo>
                  <a:lnTo>
                    <a:pt x="2819793" y="195059"/>
                  </a:lnTo>
                  <a:lnTo>
                    <a:pt x="2827032" y="196329"/>
                  </a:lnTo>
                  <a:lnTo>
                    <a:pt x="2834462" y="196329"/>
                  </a:lnTo>
                  <a:lnTo>
                    <a:pt x="2842272" y="198869"/>
                  </a:lnTo>
                  <a:lnTo>
                    <a:pt x="2850654" y="201409"/>
                  </a:lnTo>
                  <a:lnTo>
                    <a:pt x="2857055" y="205219"/>
                  </a:lnTo>
                  <a:lnTo>
                    <a:pt x="2890189" y="226809"/>
                  </a:lnTo>
                  <a:lnTo>
                    <a:pt x="2915247" y="259829"/>
                  </a:lnTo>
                  <a:lnTo>
                    <a:pt x="2931655" y="295389"/>
                  </a:lnTo>
                  <a:lnTo>
                    <a:pt x="2944380" y="341109"/>
                  </a:lnTo>
                  <a:lnTo>
                    <a:pt x="2944380" y="155994"/>
                  </a:lnTo>
                  <a:lnTo>
                    <a:pt x="2900083" y="129019"/>
                  </a:lnTo>
                  <a:lnTo>
                    <a:pt x="2855455" y="115049"/>
                  </a:lnTo>
                  <a:lnTo>
                    <a:pt x="2830131" y="111239"/>
                  </a:lnTo>
                  <a:lnTo>
                    <a:pt x="2783065" y="111239"/>
                  </a:lnTo>
                  <a:lnTo>
                    <a:pt x="2731681" y="120129"/>
                  </a:lnTo>
                  <a:lnTo>
                    <a:pt x="2691993" y="137909"/>
                  </a:lnTo>
                  <a:lnTo>
                    <a:pt x="2656840" y="172199"/>
                  </a:lnTo>
                  <a:lnTo>
                    <a:pt x="2641777" y="217919"/>
                  </a:lnTo>
                  <a:lnTo>
                    <a:pt x="2641168" y="228079"/>
                  </a:lnTo>
                  <a:lnTo>
                    <a:pt x="2641168" y="230619"/>
                  </a:lnTo>
                  <a:lnTo>
                    <a:pt x="2647785" y="272529"/>
                  </a:lnTo>
                  <a:lnTo>
                    <a:pt x="2667533" y="316979"/>
                  </a:lnTo>
                  <a:lnTo>
                    <a:pt x="2684894" y="341109"/>
                  </a:lnTo>
                  <a:lnTo>
                    <a:pt x="2460891" y="341109"/>
                  </a:lnTo>
                  <a:lnTo>
                    <a:pt x="2376690" y="341109"/>
                  </a:lnTo>
                  <a:lnTo>
                    <a:pt x="2139988" y="341109"/>
                  </a:lnTo>
                  <a:lnTo>
                    <a:pt x="2112276" y="341109"/>
                  </a:lnTo>
                  <a:lnTo>
                    <a:pt x="2000846" y="341109"/>
                  </a:lnTo>
                  <a:lnTo>
                    <a:pt x="2003780" y="344919"/>
                  </a:lnTo>
                  <a:lnTo>
                    <a:pt x="1984209" y="319519"/>
                  </a:lnTo>
                  <a:lnTo>
                    <a:pt x="1964220" y="295389"/>
                  </a:lnTo>
                  <a:lnTo>
                    <a:pt x="1962924" y="293865"/>
                  </a:lnTo>
                  <a:lnTo>
                    <a:pt x="1962924" y="593839"/>
                  </a:lnTo>
                  <a:lnTo>
                    <a:pt x="1962835" y="647179"/>
                  </a:lnTo>
                  <a:lnTo>
                    <a:pt x="1948561" y="687819"/>
                  </a:lnTo>
                  <a:lnTo>
                    <a:pt x="1937969" y="700519"/>
                  </a:lnTo>
                  <a:lnTo>
                    <a:pt x="1901774" y="645769"/>
                  </a:lnTo>
                  <a:lnTo>
                    <a:pt x="1901774" y="724649"/>
                  </a:lnTo>
                  <a:lnTo>
                    <a:pt x="1883270" y="729729"/>
                  </a:lnTo>
                  <a:lnTo>
                    <a:pt x="1873529" y="730999"/>
                  </a:lnTo>
                  <a:lnTo>
                    <a:pt x="1852244" y="730999"/>
                  </a:lnTo>
                  <a:lnTo>
                    <a:pt x="1813953" y="717029"/>
                  </a:lnTo>
                  <a:lnTo>
                    <a:pt x="1792516" y="699249"/>
                  </a:lnTo>
                  <a:lnTo>
                    <a:pt x="1786851" y="692899"/>
                  </a:lnTo>
                  <a:lnTo>
                    <a:pt x="1769414" y="653529"/>
                  </a:lnTo>
                  <a:lnTo>
                    <a:pt x="1767852" y="637019"/>
                  </a:lnTo>
                  <a:lnTo>
                    <a:pt x="1768373" y="628129"/>
                  </a:lnTo>
                  <a:lnTo>
                    <a:pt x="1786356" y="584949"/>
                  </a:lnTo>
                  <a:lnTo>
                    <a:pt x="1800136" y="570979"/>
                  </a:lnTo>
                  <a:lnTo>
                    <a:pt x="1901774" y="724649"/>
                  </a:lnTo>
                  <a:lnTo>
                    <a:pt x="1901774" y="645769"/>
                  </a:lnTo>
                  <a:lnTo>
                    <a:pt x="1852345" y="570979"/>
                  </a:lnTo>
                  <a:lnTo>
                    <a:pt x="1839760" y="551929"/>
                  </a:lnTo>
                  <a:lnTo>
                    <a:pt x="1843760" y="551929"/>
                  </a:lnTo>
                  <a:lnTo>
                    <a:pt x="1851952" y="550659"/>
                  </a:lnTo>
                  <a:lnTo>
                    <a:pt x="1856054" y="549389"/>
                  </a:lnTo>
                  <a:lnTo>
                    <a:pt x="1864715" y="549389"/>
                  </a:lnTo>
                  <a:lnTo>
                    <a:pt x="1925815" y="564629"/>
                  </a:lnTo>
                  <a:lnTo>
                    <a:pt x="1962924" y="593839"/>
                  </a:lnTo>
                  <a:lnTo>
                    <a:pt x="1962924" y="293865"/>
                  </a:lnTo>
                  <a:lnTo>
                    <a:pt x="1943811" y="271259"/>
                  </a:lnTo>
                  <a:lnTo>
                    <a:pt x="1923008" y="249669"/>
                  </a:lnTo>
                  <a:lnTo>
                    <a:pt x="1910372" y="236855"/>
                  </a:lnTo>
                  <a:lnTo>
                    <a:pt x="1910372" y="341109"/>
                  </a:lnTo>
                  <a:lnTo>
                    <a:pt x="1637068" y="341109"/>
                  </a:lnTo>
                  <a:lnTo>
                    <a:pt x="1612023" y="341109"/>
                  </a:lnTo>
                  <a:lnTo>
                    <a:pt x="1550111" y="341109"/>
                  </a:lnTo>
                  <a:lnTo>
                    <a:pt x="1545704" y="332219"/>
                  </a:lnTo>
                  <a:lnTo>
                    <a:pt x="1532775" y="290309"/>
                  </a:lnTo>
                  <a:lnTo>
                    <a:pt x="1531632" y="275069"/>
                  </a:lnTo>
                  <a:lnTo>
                    <a:pt x="1532001" y="266179"/>
                  </a:lnTo>
                  <a:lnTo>
                    <a:pt x="1545272" y="229349"/>
                  </a:lnTo>
                  <a:lnTo>
                    <a:pt x="1578876" y="203949"/>
                  </a:lnTo>
                  <a:lnTo>
                    <a:pt x="1621155" y="195059"/>
                  </a:lnTo>
                  <a:lnTo>
                    <a:pt x="1648929" y="195059"/>
                  </a:lnTo>
                  <a:lnTo>
                    <a:pt x="1663788" y="196329"/>
                  </a:lnTo>
                  <a:lnTo>
                    <a:pt x="1693075" y="201409"/>
                  </a:lnTo>
                  <a:lnTo>
                    <a:pt x="1707489" y="206489"/>
                  </a:lnTo>
                  <a:lnTo>
                    <a:pt x="1721586" y="210299"/>
                  </a:lnTo>
                  <a:lnTo>
                    <a:pt x="1735391" y="216649"/>
                  </a:lnTo>
                  <a:lnTo>
                    <a:pt x="1748891" y="221729"/>
                  </a:lnTo>
                  <a:lnTo>
                    <a:pt x="1762163" y="228079"/>
                  </a:lnTo>
                  <a:lnTo>
                    <a:pt x="1775104" y="235699"/>
                  </a:lnTo>
                  <a:lnTo>
                    <a:pt x="1787740" y="242049"/>
                  </a:lnTo>
                  <a:lnTo>
                    <a:pt x="1800047" y="249669"/>
                  </a:lnTo>
                  <a:lnTo>
                    <a:pt x="1812061" y="258559"/>
                  </a:lnTo>
                  <a:lnTo>
                    <a:pt x="1823669" y="266179"/>
                  </a:lnTo>
                  <a:lnTo>
                    <a:pt x="1834883" y="275069"/>
                  </a:lnTo>
                  <a:lnTo>
                    <a:pt x="1845665" y="282689"/>
                  </a:lnTo>
                  <a:lnTo>
                    <a:pt x="1856003" y="291579"/>
                  </a:lnTo>
                  <a:lnTo>
                    <a:pt x="1865871" y="299199"/>
                  </a:lnTo>
                  <a:lnTo>
                    <a:pt x="1875256" y="308089"/>
                  </a:lnTo>
                  <a:lnTo>
                    <a:pt x="1884146" y="315709"/>
                  </a:lnTo>
                  <a:lnTo>
                    <a:pt x="1892528" y="323329"/>
                  </a:lnTo>
                  <a:lnTo>
                    <a:pt x="1900364" y="330949"/>
                  </a:lnTo>
                  <a:lnTo>
                    <a:pt x="1907667" y="338569"/>
                  </a:lnTo>
                  <a:lnTo>
                    <a:pt x="1910372" y="341109"/>
                  </a:lnTo>
                  <a:lnTo>
                    <a:pt x="1910372" y="236855"/>
                  </a:lnTo>
                  <a:lnTo>
                    <a:pt x="1901723" y="228079"/>
                  </a:lnTo>
                  <a:lnTo>
                    <a:pt x="1862239" y="195059"/>
                  </a:lnTo>
                  <a:lnTo>
                    <a:pt x="1810867" y="160769"/>
                  </a:lnTo>
                  <a:lnTo>
                    <a:pt x="1761680" y="136639"/>
                  </a:lnTo>
                  <a:lnTo>
                    <a:pt x="1709686" y="120129"/>
                  </a:lnTo>
                  <a:lnTo>
                    <a:pt x="1654543" y="111239"/>
                  </a:lnTo>
                  <a:lnTo>
                    <a:pt x="1602219" y="111239"/>
                  </a:lnTo>
                  <a:lnTo>
                    <a:pt x="1560245" y="117589"/>
                  </a:lnTo>
                  <a:lnTo>
                    <a:pt x="1509864" y="135369"/>
                  </a:lnTo>
                  <a:lnTo>
                    <a:pt x="1473708" y="163309"/>
                  </a:lnTo>
                  <a:lnTo>
                    <a:pt x="1450949" y="198869"/>
                  </a:lnTo>
                  <a:lnTo>
                    <a:pt x="1440865" y="240779"/>
                  </a:lnTo>
                  <a:lnTo>
                    <a:pt x="1440192" y="254749"/>
                  </a:lnTo>
                  <a:lnTo>
                    <a:pt x="1441424" y="275069"/>
                  </a:lnTo>
                  <a:lnTo>
                    <a:pt x="1445120" y="296659"/>
                  </a:lnTo>
                  <a:lnTo>
                    <a:pt x="1451279" y="318249"/>
                  </a:lnTo>
                  <a:lnTo>
                    <a:pt x="1459903" y="341109"/>
                  </a:lnTo>
                  <a:lnTo>
                    <a:pt x="1376184" y="341109"/>
                  </a:lnTo>
                  <a:lnTo>
                    <a:pt x="1376184" y="424929"/>
                  </a:lnTo>
                  <a:lnTo>
                    <a:pt x="1458480" y="424929"/>
                  </a:lnTo>
                  <a:lnTo>
                    <a:pt x="1458480" y="896099"/>
                  </a:lnTo>
                  <a:lnTo>
                    <a:pt x="1556016" y="896099"/>
                  </a:lnTo>
                  <a:lnTo>
                    <a:pt x="1556016" y="424929"/>
                  </a:lnTo>
                  <a:lnTo>
                    <a:pt x="1612023" y="424929"/>
                  </a:lnTo>
                  <a:lnTo>
                    <a:pt x="1637068" y="424929"/>
                  </a:lnTo>
                  <a:lnTo>
                    <a:pt x="1961400" y="424929"/>
                  </a:lnTo>
                  <a:lnTo>
                    <a:pt x="1961400" y="508749"/>
                  </a:lnTo>
                  <a:lnTo>
                    <a:pt x="1959876" y="508749"/>
                  </a:lnTo>
                  <a:lnTo>
                    <a:pt x="1950250" y="502399"/>
                  </a:lnTo>
                  <a:lnTo>
                    <a:pt x="1940801" y="497319"/>
                  </a:lnTo>
                  <a:lnTo>
                    <a:pt x="1931530" y="492239"/>
                  </a:lnTo>
                  <a:lnTo>
                    <a:pt x="1922437" y="488429"/>
                  </a:lnTo>
                  <a:lnTo>
                    <a:pt x="1913585" y="484619"/>
                  </a:lnTo>
                  <a:lnTo>
                    <a:pt x="1905025" y="482079"/>
                  </a:lnTo>
                  <a:lnTo>
                    <a:pt x="1896795" y="479539"/>
                  </a:lnTo>
                  <a:lnTo>
                    <a:pt x="1888909" y="476999"/>
                  </a:lnTo>
                  <a:lnTo>
                    <a:pt x="1881403" y="475729"/>
                  </a:lnTo>
                  <a:lnTo>
                    <a:pt x="1874329" y="474459"/>
                  </a:lnTo>
                  <a:lnTo>
                    <a:pt x="1867649" y="473189"/>
                  </a:lnTo>
                  <a:lnTo>
                    <a:pt x="1861388" y="473189"/>
                  </a:lnTo>
                  <a:lnTo>
                    <a:pt x="1853387" y="471919"/>
                  </a:lnTo>
                  <a:lnTo>
                    <a:pt x="1842236" y="471919"/>
                  </a:lnTo>
                  <a:lnTo>
                    <a:pt x="1788502" y="479539"/>
                  </a:lnTo>
                  <a:lnTo>
                    <a:pt x="1742871" y="499859"/>
                  </a:lnTo>
                  <a:lnTo>
                    <a:pt x="1707222" y="531609"/>
                  </a:lnTo>
                  <a:lnTo>
                    <a:pt x="1682788" y="572249"/>
                  </a:lnTo>
                  <a:lnTo>
                    <a:pt x="1671091" y="617969"/>
                  </a:lnTo>
                  <a:lnTo>
                    <a:pt x="1670431" y="631939"/>
                  </a:lnTo>
                  <a:lnTo>
                    <a:pt x="1670443" y="637019"/>
                  </a:lnTo>
                  <a:lnTo>
                    <a:pt x="1679067" y="689089"/>
                  </a:lnTo>
                  <a:lnTo>
                    <a:pt x="1703984" y="737349"/>
                  </a:lnTo>
                  <a:lnTo>
                    <a:pt x="1741220" y="775449"/>
                  </a:lnTo>
                  <a:lnTo>
                    <a:pt x="1788426" y="803389"/>
                  </a:lnTo>
                  <a:lnTo>
                    <a:pt x="1841969" y="817359"/>
                  </a:lnTo>
                  <a:lnTo>
                    <a:pt x="1873110" y="817359"/>
                  </a:lnTo>
                  <a:lnTo>
                    <a:pt x="1922843" y="807199"/>
                  </a:lnTo>
                  <a:lnTo>
                    <a:pt x="1959876" y="789419"/>
                  </a:lnTo>
                  <a:lnTo>
                    <a:pt x="1961400" y="789419"/>
                  </a:lnTo>
                  <a:lnTo>
                    <a:pt x="1961400" y="896099"/>
                  </a:lnTo>
                  <a:lnTo>
                    <a:pt x="2058936" y="896099"/>
                  </a:lnTo>
                  <a:lnTo>
                    <a:pt x="2058936" y="789419"/>
                  </a:lnTo>
                  <a:lnTo>
                    <a:pt x="2058936" y="730999"/>
                  </a:lnTo>
                  <a:lnTo>
                    <a:pt x="2058936" y="700519"/>
                  </a:lnTo>
                  <a:lnTo>
                    <a:pt x="2058936" y="549389"/>
                  </a:lnTo>
                  <a:lnTo>
                    <a:pt x="2058936" y="508749"/>
                  </a:lnTo>
                  <a:lnTo>
                    <a:pt x="2058936" y="424929"/>
                  </a:lnTo>
                  <a:lnTo>
                    <a:pt x="2112276" y="424929"/>
                  </a:lnTo>
                  <a:lnTo>
                    <a:pt x="2139988" y="424929"/>
                  </a:lnTo>
                  <a:lnTo>
                    <a:pt x="2376690" y="424929"/>
                  </a:lnTo>
                  <a:lnTo>
                    <a:pt x="2460891" y="424929"/>
                  </a:lnTo>
                  <a:lnTo>
                    <a:pt x="2675102" y="424929"/>
                  </a:lnTo>
                  <a:lnTo>
                    <a:pt x="2675102" y="512559"/>
                  </a:lnTo>
                  <a:lnTo>
                    <a:pt x="2615958" y="512559"/>
                  </a:lnTo>
                  <a:lnTo>
                    <a:pt x="2596324" y="513829"/>
                  </a:lnTo>
                  <a:lnTo>
                    <a:pt x="2542705" y="523989"/>
                  </a:lnTo>
                  <a:lnTo>
                    <a:pt x="2498369" y="546849"/>
                  </a:lnTo>
                  <a:lnTo>
                    <a:pt x="2468816" y="576059"/>
                  </a:lnTo>
                  <a:lnTo>
                    <a:pt x="2200757" y="576059"/>
                  </a:lnTo>
                  <a:lnTo>
                    <a:pt x="2193328" y="577329"/>
                  </a:lnTo>
                  <a:lnTo>
                    <a:pt x="2165426" y="605269"/>
                  </a:lnTo>
                  <a:lnTo>
                    <a:pt x="2165426" y="614159"/>
                  </a:lnTo>
                  <a:lnTo>
                    <a:pt x="2172385" y="652259"/>
                  </a:lnTo>
                  <a:lnTo>
                    <a:pt x="2191143" y="690359"/>
                  </a:lnTo>
                  <a:lnTo>
                    <a:pt x="2196058" y="696709"/>
                  </a:lnTo>
                  <a:lnTo>
                    <a:pt x="2201329" y="704329"/>
                  </a:lnTo>
                  <a:lnTo>
                    <a:pt x="2232279" y="733539"/>
                  </a:lnTo>
                  <a:lnTo>
                    <a:pt x="2276729" y="751319"/>
                  </a:lnTo>
                  <a:lnTo>
                    <a:pt x="2284488" y="751319"/>
                  </a:lnTo>
                  <a:lnTo>
                    <a:pt x="2292959" y="752589"/>
                  </a:lnTo>
                  <a:lnTo>
                    <a:pt x="2317407" y="718299"/>
                  </a:lnTo>
                  <a:lnTo>
                    <a:pt x="2319337" y="677659"/>
                  </a:lnTo>
                  <a:lnTo>
                    <a:pt x="2319439" y="659879"/>
                  </a:lnTo>
                  <a:lnTo>
                    <a:pt x="2437168" y="659879"/>
                  </a:lnTo>
                  <a:lnTo>
                    <a:pt x="2436672" y="663689"/>
                  </a:lnTo>
                  <a:lnTo>
                    <a:pt x="2435885" y="682739"/>
                  </a:lnTo>
                  <a:lnTo>
                    <a:pt x="2435999" y="689089"/>
                  </a:lnTo>
                  <a:lnTo>
                    <a:pt x="2440254" y="727189"/>
                  </a:lnTo>
                  <a:lnTo>
                    <a:pt x="2452992" y="766559"/>
                  </a:lnTo>
                  <a:lnTo>
                    <a:pt x="2472537" y="802119"/>
                  </a:lnTo>
                  <a:lnTo>
                    <a:pt x="2498509" y="833869"/>
                  </a:lnTo>
                  <a:lnTo>
                    <a:pt x="2529586" y="859269"/>
                  </a:lnTo>
                  <a:lnTo>
                    <a:pt x="2564498" y="878319"/>
                  </a:lnTo>
                  <a:lnTo>
                    <a:pt x="2616098" y="893559"/>
                  </a:lnTo>
                  <a:lnTo>
                    <a:pt x="2643009" y="896099"/>
                  </a:lnTo>
                  <a:lnTo>
                    <a:pt x="2650413" y="894829"/>
                  </a:lnTo>
                  <a:lnTo>
                    <a:pt x="2665133" y="894829"/>
                  </a:lnTo>
                  <a:lnTo>
                    <a:pt x="2694381" y="889749"/>
                  </a:lnTo>
                  <a:lnTo>
                    <a:pt x="2701772" y="887209"/>
                  </a:lnTo>
                  <a:lnTo>
                    <a:pt x="2708541" y="901179"/>
                  </a:lnTo>
                  <a:lnTo>
                    <a:pt x="2733687" y="941819"/>
                  </a:lnTo>
                  <a:lnTo>
                    <a:pt x="2766733" y="978649"/>
                  </a:lnTo>
                  <a:lnTo>
                    <a:pt x="2779687" y="991349"/>
                  </a:lnTo>
                  <a:lnTo>
                    <a:pt x="2843314" y="926579"/>
                  </a:lnTo>
                  <a:lnTo>
                    <a:pt x="2825000" y="910069"/>
                  </a:lnTo>
                  <a:lnTo>
                    <a:pt x="2808363" y="892289"/>
                  </a:lnTo>
                  <a:lnTo>
                    <a:pt x="2804096" y="887209"/>
                  </a:lnTo>
                  <a:lnTo>
                    <a:pt x="2793390" y="874509"/>
                  </a:lnTo>
                  <a:lnTo>
                    <a:pt x="2780068" y="854189"/>
                  </a:lnTo>
                  <a:lnTo>
                    <a:pt x="2785262" y="849109"/>
                  </a:lnTo>
                  <a:lnTo>
                    <a:pt x="2790418" y="842759"/>
                  </a:lnTo>
                  <a:lnTo>
                    <a:pt x="2795511" y="837679"/>
                  </a:lnTo>
                  <a:lnTo>
                    <a:pt x="2800553" y="831329"/>
                  </a:lnTo>
                  <a:lnTo>
                    <a:pt x="2805404" y="824979"/>
                  </a:lnTo>
                  <a:lnTo>
                    <a:pt x="2809951" y="818629"/>
                  </a:lnTo>
                  <a:lnTo>
                    <a:pt x="2814180" y="811009"/>
                  </a:lnTo>
                  <a:lnTo>
                    <a:pt x="2815742" y="808469"/>
                  </a:lnTo>
                  <a:lnTo>
                    <a:pt x="2832227" y="766559"/>
                  </a:lnTo>
                  <a:lnTo>
                    <a:pt x="2834792" y="739889"/>
                  </a:lnTo>
                  <a:lnTo>
                    <a:pt x="2834500" y="730999"/>
                  </a:lnTo>
                  <a:lnTo>
                    <a:pt x="2822651" y="692899"/>
                  </a:lnTo>
                  <a:lnTo>
                    <a:pt x="2791879" y="666229"/>
                  </a:lnTo>
                  <a:lnTo>
                    <a:pt x="2771724" y="661149"/>
                  </a:lnTo>
                  <a:lnTo>
                    <a:pt x="2754401" y="661149"/>
                  </a:lnTo>
                  <a:lnTo>
                    <a:pt x="2712466" y="680199"/>
                  </a:lnTo>
                  <a:lnTo>
                    <a:pt x="2686939" y="719569"/>
                  </a:lnTo>
                  <a:lnTo>
                    <a:pt x="2678506" y="760209"/>
                  </a:lnTo>
                  <a:lnTo>
                    <a:pt x="2678150" y="770369"/>
                  </a:lnTo>
                  <a:lnTo>
                    <a:pt x="2678366" y="777989"/>
                  </a:lnTo>
                  <a:lnTo>
                    <a:pt x="2679001" y="786879"/>
                  </a:lnTo>
                  <a:lnTo>
                    <a:pt x="2680043" y="794499"/>
                  </a:lnTo>
                  <a:lnTo>
                    <a:pt x="2681490" y="802119"/>
                  </a:lnTo>
                  <a:lnTo>
                    <a:pt x="2677109" y="804659"/>
                  </a:lnTo>
                  <a:lnTo>
                    <a:pt x="2671965" y="807199"/>
                  </a:lnTo>
                  <a:lnTo>
                    <a:pt x="2666060" y="807199"/>
                  </a:lnTo>
                  <a:lnTo>
                    <a:pt x="2660154" y="808469"/>
                  </a:lnTo>
                  <a:lnTo>
                    <a:pt x="2634107" y="808469"/>
                  </a:lnTo>
                  <a:lnTo>
                    <a:pt x="2622397" y="805929"/>
                  </a:lnTo>
                  <a:lnTo>
                    <a:pt x="2611209" y="803389"/>
                  </a:lnTo>
                  <a:lnTo>
                    <a:pt x="2600528" y="799579"/>
                  </a:lnTo>
                  <a:lnTo>
                    <a:pt x="2590520" y="793229"/>
                  </a:lnTo>
                  <a:lnTo>
                    <a:pt x="2581237" y="788149"/>
                  </a:lnTo>
                  <a:lnTo>
                    <a:pt x="2551582" y="755129"/>
                  </a:lnTo>
                  <a:lnTo>
                    <a:pt x="2535440" y="710679"/>
                  </a:lnTo>
                  <a:lnTo>
                    <a:pt x="2533472" y="685279"/>
                  </a:lnTo>
                  <a:lnTo>
                    <a:pt x="2535034" y="666229"/>
                  </a:lnTo>
                  <a:lnTo>
                    <a:pt x="2536698" y="659879"/>
                  </a:lnTo>
                  <a:lnTo>
                    <a:pt x="2540012" y="647179"/>
                  </a:lnTo>
                  <a:lnTo>
                    <a:pt x="2574620" y="609079"/>
                  </a:lnTo>
                  <a:lnTo>
                    <a:pt x="2612263" y="597649"/>
                  </a:lnTo>
                  <a:lnTo>
                    <a:pt x="2635199" y="596379"/>
                  </a:lnTo>
                  <a:lnTo>
                    <a:pt x="2772638" y="596379"/>
                  </a:lnTo>
                  <a:lnTo>
                    <a:pt x="2772638" y="576059"/>
                  </a:lnTo>
                  <a:lnTo>
                    <a:pt x="2772638" y="424929"/>
                  </a:lnTo>
                  <a:lnTo>
                    <a:pt x="2860560" y="424929"/>
                  </a:lnTo>
                  <a:lnTo>
                    <a:pt x="2886087" y="424929"/>
                  </a:lnTo>
                  <a:lnTo>
                    <a:pt x="2942856" y="424929"/>
                  </a:lnTo>
                  <a:lnTo>
                    <a:pt x="2942856" y="896099"/>
                  </a:lnTo>
                  <a:lnTo>
                    <a:pt x="3040392" y="896099"/>
                  </a:lnTo>
                  <a:lnTo>
                    <a:pt x="3040392" y="424929"/>
                  </a:lnTo>
                  <a:lnTo>
                    <a:pt x="3121444" y="424929"/>
                  </a:lnTo>
                  <a:lnTo>
                    <a:pt x="3121444" y="341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" name="Google Shape;73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7200" y="3886200"/>
              <a:ext cx="9144000" cy="2572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13547" y="6220968"/>
              <a:ext cx="1571244" cy="853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" name="Google Shape;7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7859" y="233344"/>
            <a:ext cx="1116314" cy="43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" descr="Blue Back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3691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5580" y="212293"/>
            <a:ext cx="1116314" cy="43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 descr="Download Flower Free PNG photo images and clipart | FreePNGIm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665" y="3371969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2612844" y="883307"/>
            <a:ext cx="3665220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</a:pPr>
            <a:r>
              <a:rPr lang="hi-IN" sz="4400"/>
              <a:t>क</a:t>
            </a:r>
            <a:r>
              <a:rPr lang="hi-IN" sz="4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i-IN" sz="4400"/>
              <a:t>ख</a:t>
            </a:r>
            <a:r>
              <a:rPr lang="hi-IN" sz="4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i-IN" sz="4400"/>
              <a:t>ग</a:t>
            </a:r>
            <a:r>
              <a:rPr lang="hi-IN" sz="4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i-IN" sz="4400"/>
              <a:t>ज</a:t>
            </a:r>
            <a:r>
              <a:rPr lang="hi-IN" sz="4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i-IN" sz="4400"/>
              <a:t>फ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5"/>
          <p:cNvGrpSpPr/>
          <p:nvPr/>
        </p:nvGrpSpPr>
        <p:grpSpPr>
          <a:xfrm>
            <a:off x="7646722" y="4016413"/>
            <a:ext cx="1557528" cy="848867"/>
            <a:chOff x="8043671" y="4980432"/>
            <a:chExt cx="1557528" cy="848867"/>
          </a:xfrm>
        </p:grpSpPr>
        <p:pic>
          <p:nvPicPr>
            <p:cNvPr id="85" name="Google Shape;85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43671" y="4980432"/>
              <a:ext cx="1557528" cy="519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043671" y="5547360"/>
              <a:ext cx="1557528" cy="2819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5"/>
          <p:cNvSpPr txBox="1"/>
          <p:nvPr/>
        </p:nvSpPr>
        <p:spPr>
          <a:xfrm>
            <a:off x="2078665" y="1923327"/>
            <a:ext cx="2424430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1F60"/>
                </a:solidFill>
                <a:latin typeface="Arial"/>
                <a:ea typeface="Arial"/>
                <a:cs typeface="Arial"/>
                <a:sym typeface="Arial"/>
              </a:rPr>
              <a:t>क़, ख़ , ग़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4887672" y="1814830"/>
            <a:ext cx="234124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1F60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hi-IN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ज़ , फ़ </a:t>
            </a:r>
            <a:r>
              <a:rPr lang="hi-IN" sz="4800" b="1" i="0" u="none" strike="noStrike" cap="none">
                <a:solidFill>
                  <a:srgbClr val="001F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88" y="-3029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 txBox="1"/>
          <p:nvPr/>
        </p:nvSpPr>
        <p:spPr>
          <a:xfrm>
            <a:off x="2250559" y="2033626"/>
            <a:ext cx="46287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2"/>
          <p:cNvSpPr txBox="1"/>
          <p:nvPr/>
        </p:nvSpPr>
        <p:spPr>
          <a:xfrm>
            <a:off x="3121775" y="293302"/>
            <a:ext cx="3069917" cy="523220"/>
          </a:xfrm>
          <a:prstGeom prst="rect">
            <a:avLst/>
          </a:prstGeom>
          <a:solidFill>
            <a:srgbClr val="004B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‘ड़’   ‘ढ़’   व्यंजन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2"/>
          <p:cNvSpPr txBox="1"/>
          <p:nvPr/>
        </p:nvSpPr>
        <p:spPr>
          <a:xfrm>
            <a:off x="3405962" y="1151200"/>
            <a:ext cx="17401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ड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2"/>
          <p:cNvSpPr txBox="1"/>
          <p:nvPr/>
        </p:nvSpPr>
        <p:spPr>
          <a:xfrm>
            <a:off x="3414823" y="2187515"/>
            <a:ext cx="19581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ढ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2"/>
          <p:cNvSpPr txBox="1"/>
          <p:nvPr/>
        </p:nvSpPr>
        <p:spPr>
          <a:xfrm>
            <a:off x="5270205" y="1079040"/>
            <a:ext cx="5546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ड़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2"/>
          <p:cNvSpPr txBox="1"/>
          <p:nvPr/>
        </p:nvSpPr>
        <p:spPr>
          <a:xfrm>
            <a:off x="5303875" y="2249069"/>
            <a:ext cx="5209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ढ़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17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3"/>
          <p:cNvSpPr txBox="1"/>
          <p:nvPr/>
        </p:nvSpPr>
        <p:spPr>
          <a:xfrm>
            <a:off x="2250559" y="2141348"/>
            <a:ext cx="58018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3"/>
          <p:cNvSpPr txBox="1"/>
          <p:nvPr/>
        </p:nvSpPr>
        <p:spPr>
          <a:xfrm>
            <a:off x="2517492" y="654571"/>
            <a:ext cx="4628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ड</a:t>
            </a:r>
            <a:r>
              <a:rPr lang="hi-IN" sz="3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  डमरु, डाली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2517492" y="1495017"/>
            <a:ext cx="42377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ड़</a:t>
            </a:r>
            <a:r>
              <a:rPr lang="hi-IN" sz="3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-  सड़क ,  रबड़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/>
          <p:nvPr/>
        </p:nvSpPr>
        <p:spPr>
          <a:xfrm>
            <a:off x="2564686" y="2426114"/>
            <a:ext cx="46654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ढ</a:t>
            </a:r>
            <a:r>
              <a:rPr lang="hi-IN" sz="3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-  ढोलक , ढक्कन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3"/>
          <p:cNvSpPr txBox="1"/>
          <p:nvPr/>
        </p:nvSpPr>
        <p:spPr>
          <a:xfrm>
            <a:off x="2564686" y="3303277"/>
            <a:ext cx="34615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ढ़</a:t>
            </a:r>
            <a:r>
              <a:rPr lang="hi-IN" sz="3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-  पढ़ाई , चढ़ना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4"/>
          <p:cNvSpPr txBox="1"/>
          <p:nvPr/>
        </p:nvSpPr>
        <p:spPr>
          <a:xfrm>
            <a:off x="2098899" y="1880474"/>
            <a:ext cx="5570719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अर्धचंद्राकार ( ॅ ) ऑ</a:t>
            </a:r>
            <a:endParaRPr sz="4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 txBox="1"/>
          <p:nvPr/>
        </p:nvSpPr>
        <p:spPr>
          <a:xfrm>
            <a:off x="1717157" y="447509"/>
            <a:ext cx="14743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फ्रॉक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3929615" y="429934"/>
            <a:ext cx="14921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Frock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1717157" y="1108783"/>
            <a:ext cx="12617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कॉपी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 txBox="1"/>
          <p:nvPr/>
        </p:nvSpPr>
        <p:spPr>
          <a:xfrm>
            <a:off x="3994296" y="1065729"/>
            <a:ext cx="14743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Copy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1731335" y="1772113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बॉल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4004932" y="1695722"/>
            <a:ext cx="12262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Ball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1628553" y="2478344"/>
            <a:ext cx="14743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डॉक्टर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3932273" y="2296392"/>
            <a:ext cx="15984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Doctor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1731335" y="3111949"/>
            <a:ext cx="9604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ट्रॉफी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3928728" y="3044762"/>
            <a:ext cx="46287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Trophy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1610831" y="3847905"/>
            <a:ext cx="16870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चॉकलेट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3928728" y="3776167"/>
            <a:ext cx="22399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Chocolate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2687939" y="651890"/>
            <a:ext cx="376812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सड़क पर चलती गुड़िया रानी।</a:t>
            </a:r>
            <a:br>
              <a:rPr lang="hi-IN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पढ़ती लिखती बढ़ती रानी।</a:t>
            </a:r>
            <a:br>
              <a:rPr lang="hi-IN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2420680" y="1637415"/>
            <a:ext cx="46287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क.  गुड़िया रानी कहाँ चलती है?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2393771" y="2225289"/>
            <a:ext cx="4922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उः  गुड़िया रानी सड़क पर चलती है।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2393771" y="2793186"/>
            <a:ext cx="46287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ख.  रानी दिन भर क्या करती है?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2476734" y="3274830"/>
            <a:ext cx="46287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उः रानी दिनभर हँसती रहती  है।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3115339" y="159514"/>
            <a:ext cx="1123507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संदर्भ से </a:t>
            </a: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793898" y="559624"/>
            <a:ext cx="5341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1811080" y="375965"/>
            <a:ext cx="46287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दिए गए शब्दों से वाक्य बनाओ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1811080" y="1213595"/>
            <a:ext cx="12954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पढ़ाई-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3072809" y="1141977"/>
            <a:ext cx="50221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हमें मन लगाकर पढ़ाई करनी चाहिए।</a:t>
            </a:r>
            <a:b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1811080" y="1973343"/>
            <a:ext cx="11961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साफ़- 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3106481" y="1953713"/>
            <a:ext cx="46287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यह एक साफ़-सुथरी जगह है।</a:t>
            </a:r>
            <a:b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1910316" y="2784710"/>
            <a:ext cx="11961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फ्रॉक-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140153" y="2784710"/>
            <a:ext cx="46287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मेरी गुड़िया की फ्रॉक सुंदर है।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क, ख, ग, ज, 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ALPANA BEHERA</cp:lastModifiedBy>
  <cp:revision>1</cp:revision>
  <dcterms:modified xsi:type="dcterms:W3CDTF">2022-10-30T05:20:04Z</dcterms:modified>
</cp:coreProperties>
</file>