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4" r:id="rId4"/>
    <p:sldId id="263" r:id="rId5"/>
    <p:sldId id="266" r:id="rId6"/>
    <p:sldId id="267" r:id="rId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q429zyCeReZB3ObIm2Drrdbxj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PANA BEHERA" userId="2bd9dcefd0ad42b2" providerId="LiveId" clId="{B411DFEE-2D86-4BA3-870D-29504A999F23}"/>
    <pc:docChg chg="modSld">
      <pc:chgData name="ALPANA BEHERA" userId="2bd9dcefd0ad42b2" providerId="LiveId" clId="{B411DFEE-2D86-4BA3-870D-29504A999F23}" dt="2022-10-19T10:10:30.626" v="6" actId="113"/>
      <pc:docMkLst>
        <pc:docMk/>
      </pc:docMkLst>
      <pc:sldChg chg="modSp mod">
        <pc:chgData name="ALPANA BEHERA" userId="2bd9dcefd0ad42b2" providerId="LiveId" clId="{B411DFEE-2D86-4BA3-870D-29504A999F23}" dt="2022-10-19T10:10:30.626" v="6" actId="113"/>
        <pc:sldMkLst>
          <pc:docMk/>
          <pc:sldMk cId="0" sldId="256"/>
        </pc:sldMkLst>
        <pc:spChg chg="mod">
          <ac:chgData name="ALPANA BEHERA" userId="2bd9dcefd0ad42b2" providerId="LiveId" clId="{B411DFEE-2D86-4BA3-870D-29504A999F23}" dt="2022-10-19T10:10:30.626" v="6" actId="113"/>
          <ac:spMkLst>
            <pc:docMk/>
            <pc:sldMk cId="0" sldId="256"/>
            <ac:spMk id="50" creationId="{00000000-0000-0000-0000-000000000000}"/>
          </ac:spMkLst>
        </pc:spChg>
        <pc:picChg chg="mod">
          <ac:chgData name="ALPANA BEHERA" userId="2bd9dcefd0ad42b2" providerId="LiveId" clId="{B411DFEE-2D86-4BA3-870D-29504A999F23}" dt="2022-10-19T09:49:11.925" v="1" actId="14100"/>
          <ac:picMkLst>
            <pc:docMk/>
            <pc:sldMk cId="0" sldId="256"/>
            <ac:picMk id="4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0630"/>
            <a:ext cx="9144000" cy="120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5195"/>
            <a:ext cx="4612341" cy="39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3519" y="-6302"/>
            <a:ext cx="1360481" cy="66402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4734046" y="1369460"/>
            <a:ext cx="4409954" cy="248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II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पाठ- 9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hi-IN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संयुक्त व्यंजन, संयुक्ताक्षर एवं द्वित्व व्यंजन </a:t>
            </a:r>
            <a:br>
              <a:rPr lang="hi-IN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i-IN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कक्षा परीक्षा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hi-IN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व्याकरण: समान लय वाले शब्द, शब्द निर्माण , श्रुतलेख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4779720" y="86295"/>
            <a:ext cx="283642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पाठ- 9 संयुक्त व्यंजन ,संयुक्ताक्षर एवं  द्वित्व व्यंजन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1953196" y="174812"/>
            <a:ext cx="4555180" cy="52322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00" scaled="0"/>
          </a:gra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वर्णों को जोड़कर शब्द बनाएँ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1855694" y="847785"/>
            <a:ext cx="5019667" cy="3970318"/>
          </a:xfrm>
          <a:prstGeom prst="rect">
            <a:avLst/>
          </a:prstGeom>
          <a:gradFill>
            <a:gsLst>
              <a:gs pos="0">
                <a:srgbClr val="FFFF7D"/>
              </a:gs>
              <a:gs pos="35000">
                <a:srgbClr val="FFFFA3"/>
              </a:gs>
              <a:gs pos="100000">
                <a:srgbClr val="FFFFD8"/>
              </a:gs>
            </a:gsLst>
            <a:lin ang="16200000" scaled="0"/>
          </a:gradFill>
          <a:ln w="9525" cap="flat" cmpd="sng">
            <a:solidFill>
              <a:srgbClr val="EBFD3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च्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छा –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ख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ट्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टा - 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या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ज़ –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स्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व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च्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छ –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सि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क्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hi-IN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का -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4268250" y="858000"/>
            <a:ext cx="122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अच्छा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4218200" y="1718625"/>
            <a:ext cx="108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खट्टा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4104023" y="2633025"/>
            <a:ext cx="108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प्याज़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4557051" y="3426400"/>
            <a:ext cx="128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स्वच्छ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4249973" y="4246650"/>
            <a:ext cx="147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सिक्का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C8DCC38E-D470-24F4-19F7-673F054605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519" y="-6302"/>
            <a:ext cx="1360481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3674262" y="225992"/>
            <a:ext cx="17636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श्रुतलेख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2286000" y="1879253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</a:t>
            </a:r>
            <a:br>
              <a:rPr lang="hi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5730499" y="2189250"/>
            <a:ext cx="1337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मिट्टी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5665675" y="1221075"/>
            <a:ext cx="146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ज्ञानी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544374" y="3291925"/>
            <a:ext cx="169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परिश्रम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2226526" y="1342100"/>
            <a:ext cx="176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चक्की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2207027" y="3332250"/>
            <a:ext cx="1640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लच्छा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2385572" y="2337125"/>
            <a:ext cx="112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नेत्र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05EBDE0E-84F0-A831-E87E-E674713911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519" y="0"/>
            <a:ext cx="1360481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38" name="Google Shape;138;p8" descr="Cartoon Cat Hand Drawn Cat Background, Cartoon, Cartoon Background, Background  Background Image for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2421708" y="333567"/>
            <a:ext cx="45592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समान लय वाले शब्द लिखें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4904174" y="898350"/>
            <a:ext cx="108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गुप्त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2838777" y="911800"/>
            <a:ext cx="1122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लुप्त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2748724" y="1557250"/>
            <a:ext cx="1356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अच्छा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4864098" y="1503450"/>
            <a:ext cx="1429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गुच्छा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5036325" y="2727150"/>
            <a:ext cx="123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बच्चा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2890601" y="2727150"/>
            <a:ext cx="123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सच्चा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4974175" y="3345700"/>
            <a:ext cx="1475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दिल्ली 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2887824" y="3332275"/>
            <a:ext cx="1319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बिल्ली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2880349" y="2162375"/>
            <a:ext cx="123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छुट्टी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4977476" y="2189275"/>
            <a:ext cx="1232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मिट्टी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8"/>
          <p:cNvCxnSpPr/>
          <p:nvPr/>
        </p:nvCxnSpPr>
        <p:spPr>
          <a:xfrm>
            <a:off x="4047564" y="1210235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51" name="Google Shape;151;p8"/>
          <p:cNvCxnSpPr/>
          <p:nvPr/>
        </p:nvCxnSpPr>
        <p:spPr>
          <a:xfrm>
            <a:off x="4253753" y="1792941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52" name="Google Shape;152;p8"/>
          <p:cNvCxnSpPr/>
          <p:nvPr/>
        </p:nvCxnSpPr>
        <p:spPr>
          <a:xfrm>
            <a:off x="4244788" y="2994212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53" name="Google Shape;153;p8"/>
          <p:cNvCxnSpPr/>
          <p:nvPr/>
        </p:nvCxnSpPr>
        <p:spPr>
          <a:xfrm>
            <a:off x="4208929" y="2460812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54" name="Google Shape;154;p8"/>
          <p:cNvCxnSpPr/>
          <p:nvPr/>
        </p:nvCxnSpPr>
        <p:spPr>
          <a:xfrm>
            <a:off x="4253752" y="3648635"/>
            <a:ext cx="470647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F1C8E19F-2587-BE4C-46D2-4629785365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3519" y="-6302"/>
            <a:ext cx="1360481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2663787" y="606157"/>
            <a:ext cx="34592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सीखने का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hi-IN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प्रतिफल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810228" y="1306531"/>
            <a:ext cx="76535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छात्रों में  पुनः ज्ञान का विकास तथा  लेखन कौशल में वृद्धि प्राप्त होना </a:t>
            </a:r>
            <a:endParaRPr sz="3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1ACADB24-AE32-C696-851E-FFB845FD23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519" y="-6302"/>
            <a:ext cx="1360481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1177290" y="1747638"/>
            <a:ext cx="6206490" cy="25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49;p1">
            <a:extLst>
              <a:ext uri="{FF2B5EF4-FFF2-40B4-BE49-F238E27FC236}">
                <a16:creationId xmlns:a16="http://schemas.microsoft.com/office/drawing/2014/main" id="{D33EAAA5-CD56-AEBF-C011-32457E9BB6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519" y="-6302"/>
            <a:ext cx="1360481" cy="664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146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ALPANA BEHERA</dc:creator>
  <cp:lastModifiedBy>ALPANA BEHERA</cp:lastModifiedBy>
  <cp:revision>1</cp:revision>
  <dcterms:modified xsi:type="dcterms:W3CDTF">2022-10-19T10:10:30Z</dcterms:modified>
</cp:coreProperties>
</file>