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3z5x7OdfhkuPB6k1EdJ8M9zUV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आओ पढ़ें दो वर्णों वाले शब्द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6618732" y="1475947"/>
            <a:ext cx="503986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 HINDI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दो वर्णों वाले शब्द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: समान लय वाले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शब्दों का पठन तथा लेखन 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6348337" y="539665"/>
            <a:ext cx="4616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दो वर्णों वाले शब्द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2274" y="24087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5893861" y="3275112"/>
            <a:ext cx="404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/>
          <p:nvPr/>
        </p:nvSpPr>
        <p:spPr>
          <a:xfrm>
            <a:off x="3994019" y="1212201"/>
            <a:ext cx="419377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वाले शब्द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951243" y="2768676"/>
            <a:ext cx="939589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2"/>
          <p:cNvSpPr/>
          <p:nvPr/>
        </p:nvSpPr>
        <p:spPr>
          <a:xfrm>
            <a:off x="582743" y="1289757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2"/>
          <p:cNvSpPr/>
          <p:nvPr/>
        </p:nvSpPr>
        <p:spPr>
          <a:xfrm>
            <a:off x="512455" y="2071712"/>
            <a:ext cx="10550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2"/>
          <p:cNvSpPr/>
          <p:nvPr/>
        </p:nvSpPr>
        <p:spPr>
          <a:xfrm>
            <a:off x="486835" y="2803863"/>
            <a:ext cx="933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2"/>
          <p:cNvSpPr/>
          <p:nvPr/>
        </p:nvSpPr>
        <p:spPr>
          <a:xfrm>
            <a:off x="510615" y="3621965"/>
            <a:ext cx="9909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2"/>
          <p:cNvSpPr/>
          <p:nvPr/>
        </p:nvSpPr>
        <p:spPr>
          <a:xfrm>
            <a:off x="588599" y="4369537"/>
            <a:ext cx="902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2"/>
          <p:cNvSpPr/>
          <p:nvPr/>
        </p:nvSpPr>
        <p:spPr>
          <a:xfrm>
            <a:off x="582743" y="5346218"/>
            <a:ext cx="9412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2"/>
          <p:cNvSpPr/>
          <p:nvPr/>
        </p:nvSpPr>
        <p:spPr>
          <a:xfrm>
            <a:off x="2312742" y="1262004"/>
            <a:ext cx="8579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2"/>
          <p:cNvSpPr/>
          <p:nvPr/>
        </p:nvSpPr>
        <p:spPr>
          <a:xfrm>
            <a:off x="2289534" y="2111482"/>
            <a:ext cx="9877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2"/>
          <p:cNvSpPr/>
          <p:nvPr/>
        </p:nvSpPr>
        <p:spPr>
          <a:xfrm>
            <a:off x="2302895" y="2803863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2"/>
          <p:cNvSpPr/>
          <p:nvPr/>
        </p:nvSpPr>
        <p:spPr>
          <a:xfrm>
            <a:off x="2371022" y="3661651"/>
            <a:ext cx="795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2"/>
          <p:cNvSpPr/>
          <p:nvPr/>
        </p:nvSpPr>
        <p:spPr>
          <a:xfrm>
            <a:off x="4060727" y="1219719"/>
            <a:ext cx="8883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2"/>
          <p:cNvSpPr/>
          <p:nvPr/>
        </p:nvSpPr>
        <p:spPr>
          <a:xfrm>
            <a:off x="4011417" y="1997643"/>
            <a:ext cx="10118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/>
          <p:nvPr/>
        </p:nvSpPr>
        <p:spPr>
          <a:xfrm>
            <a:off x="4011417" y="2700181"/>
            <a:ext cx="9541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2"/>
          <p:cNvSpPr/>
          <p:nvPr/>
        </p:nvSpPr>
        <p:spPr>
          <a:xfrm>
            <a:off x="4015543" y="3482136"/>
            <a:ext cx="8595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2"/>
          <p:cNvSpPr/>
          <p:nvPr/>
        </p:nvSpPr>
        <p:spPr>
          <a:xfrm>
            <a:off x="2371022" y="4522385"/>
            <a:ext cx="7970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नट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2"/>
          <p:cNvSpPr/>
          <p:nvPr/>
        </p:nvSpPr>
        <p:spPr>
          <a:xfrm>
            <a:off x="2289534" y="5346218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2"/>
          <p:cNvSpPr/>
          <p:nvPr/>
        </p:nvSpPr>
        <p:spPr>
          <a:xfrm>
            <a:off x="5575774" y="1158775"/>
            <a:ext cx="7841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2"/>
          <p:cNvSpPr/>
          <p:nvPr/>
        </p:nvSpPr>
        <p:spPr>
          <a:xfrm>
            <a:off x="5558223" y="1832969"/>
            <a:ext cx="806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2"/>
          <p:cNvSpPr/>
          <p:nvPr/>
        </p:nvSpPr>
        <p:spPr>
          <a:xfrm>
            <a:off x="5515673" y="2676328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2"/>
          <p:cNvSpPr/>
          <p:nvPr/>
        </p:nvSpPr>
        <p:spPr>
          <a:xfrm>
            <a:off x="3882478" y="5364500"/>
            <a:ext cx="922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2"/>
          <p:cNvSpPr/>
          <p:nvPr/>
        </p:nvSpPr>
        <p:spPr>
          <a:xfrm>
            <a:off x="3985070" y="4424846"/>
            <a:ext cx="8194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2"/>
          <p:cNvSpPr/>
          <p:nvPr/>
        </p:nvSpPr>
        <p:spPr>
          <a:xfrm>
            <a:off x="7007981" y="1180528"/>
            <a:ext cx="8370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2"/>
          <p:cNvSpPr/>
          <p:nvPr/>
        </p:nvSpPr>
        <p:spPr>
          <a:xfrm>
            <a:off x="7076401" y="1851492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2"/>
          <p:cNvSpPr/>
          <p:nvPr/>
        </p:nvSpPr>
        <p:spPr>
          <a:xfrm>
            <a:off x="7018857" y="2713868"/>
            <a:ext cx="9749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2"/>
          <p:cNvSpPr/>
          <p:nvPr/>
        </p:nvSpPr>
        <p:spPr>
          <a:xfrm>
            <a:off x="5522084" y="3482136"/>
            <a:ext cx="8451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2"/>
          <p:cNvSpPr/>
          <p:nvPr/>
        </p:nvSpPr>
        <p:spPr>
          <a:xfrm>
            <a:off x="5530101" y="4455179"/>
            <a:ext cx="8515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2"/>
          <p:cNvSpPr/>
          <p:nvPr/>
        </p:nvSpPr>
        <p:spPr>
          <a:xfrm>
            <a:off x="5485216" y="5266777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2"/>
          <p:cNvSpPr/>
          <p:nvPr/>
        </p:nvSpPr>
        <p:spPr>
          <a:xfrm>
            <a:off x="8581331" y="1120564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2"/>
          <p:cNvSpPr/>
          <p:nvPr/>
        </p:nvSpPr>
        <p:spPr>
          <a:xfrm>
            <a:off x="8581331" y="1874646"/>
            <a:ext cx="10583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8633853" y="2774250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2"/>
          <p:cNvSpPr/>
          <p:nvPr/>
        </p:nvSpPr>
        <p:spPr>
          <a:xfrm>
            <a:off x="7005296" y="3537701"/>
            <a:ext cx="949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7019660" y="4522385"/>
            <a:ext cx="9733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2"/>
          <p:cNvSpPr/>
          <p:nvPr/>
        </p:nvSpPr>
        <p:spPr>
          <a:xfrm>
            <a:off x="7074162" y="5346218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8732013" y="3594574"/>
            <a:ext cx="907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8804203" y="4549320"/>
            <a:ext cx="909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2"/>
          <p:cNvSpPr/>
          <p:nvPr/>
        </p:nvSpPr>
        <p:spPr>
          <a:xfrm>
            <a:off x="8813438" y="5504066"/>
            <a:ext cx="9124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2"/>
          <p:cNvSpPr/>
          <p:nvPr/>
        </p:nvSpPr>
        <p:spPr>
          <a:xfrm>
            <a:off x="83261" y="251368"/>
            <a:ext cx="95061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 दो वर्णों वाले शब्द और जानें उसके अर्थ-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3"/>
          <p:cNvSpPr/>
          <p:nvPr/>
        </p:nvSpPr>
        <p:spPr>
          <a:xfrm>
            <a:off x="882082" y="367183"/>
            <a:ext cx="26526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वाक्य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3"/>
          <p:cNvSpPr/>
          <p:nvPr/>
        </p:nvSpPr>
        <p:spPr>
          <a:xfrm>
            <a:off x="712449" y="1198180"/>
            <a:ext cx="893651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कई शब्द मिलकर जब एक नया अर्थ प्रदान करता है या एक भाव व्यक्त करता है तब वह वाक्य कहलाता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3"/>
          <p:cNvSpPr/>
          <p:nvPr/>
        </p:nvSpPr>
        <p:spPr>
          <a:xfrm>
            <a:off x="882082" y="3475726"/>
            <a:ext cx="806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3"/>
          <p:cNvSpPr/>
          <p:nvPr/>
        </p:nvSpPr>
        <p:spPr>
          <a:xfrm>
            <a:off x="1921823" y="3429560"/>
            <a:ext cx="11865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चल।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0246" y="2473090"/>
            <a:ext cx="3366634" cy="20052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/>
          <p:nvPr/>
        </p:nvSpPr>
        <p:spPr>
          <a:xfrm>
            <a:off x="2821548" y="4815059"/>
            <a:ext cx="21579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   पढ़ |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113" y="41836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9986" y="4815059"/>
            <a:ext cx="24384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/>
          <p:cNvSpPr/>
          <p:nvPr/>
        </p:nvSpPr>
        <p:spPr>
          <a:xfrm>
            <a:off x="6231586" y="5255174"/>
            <a:ext cx="2818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फल चख।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/>
          <p:nvPr/>
        </p:nvSpPr>
        <p:spPr>
          <a:xfrm>
            <a:off x="1821625" y="1294182"/>
            <a:ext cx="15969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 चल।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4"/>
          <p:cNvSpPr/>
          <p:nvPr/>
        </p:nvSpPr>
        <p:spPr>
          <a:xfrm>
            <a:off x="3418537" y="1288393"/>
            <a:ext cx="29514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 पर घट रख।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4"/>
          <p:cNvSpPr/>
          <p:nvPr/>
        </p:nvSpPr>
        <p:spPr>
          <a:xfrm>
            <a:off x="1170626" y="1935834"/>
            <a:ext cx="29770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झटपट इधर आ।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4"/>
          <p:cNvSpPr/>
          <p:nvPr/>
        </p:nvSpPr>
        <p:spPr>
          <a:xfrm>
            <a:off x="4219012" y="1935833"/>
            <a:ext cx="18774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 चख।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4"/>
          <p:cNvSpPr/>
          <p:nvPr/>
        </p:nvSpPr>
        <p:spPr>
          <a:xfrm>
            <a:off x="1261227" y="2606592"/>
            <a:ext cx="24112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अब मत लड़।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4"/>
          <p:cNvSpPr/>
          <p:nvPr/>
        </p:nvSpPr>
        <p:spPr>
          <a:xfrm>
            <a:off x="1297187" y="3333926"/>
            <a:ext cx="22573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रथ पर चढ़ |</a:t>
            </a: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4"/>
          <p:cNvSpPr/>
          <p:nvPr/>
        </p:nvSpPr>
        <p:spPr>
          <a:xfrm>
            <a:off x="1182080" y="4230797"/>
            <a:ext cx="30011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टब भर कर रख।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4"/>
          <p:cNvSpPr/>
          <p:nvPr/>
        </p:nvSpPr>
        <p:spPr>
          <a:xfrm>
            <a:off x="1146376" y="4941247"/>
            <a:ext cx="173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 पढ़ |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4"/>
          <p:cNvSpPr/>
          <p:nvPr/>
        </p:nvSpPr>
        <p:spPr>
          <a:xfrm>
            <a:off x="2773313" y="4940902"/>
            <a:ext cx="24481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मठ तक चल।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/>
          <p:nvPr/>
        </p:nvSpPr>
        <p:spPr>
          <a:xfrm>
            <a:off x="1261227" y="5782787"/>
            <a:ext cx="17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सच कह।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4"/>
          <p:cNvSpPr/>
          <p:nvPr/>
        </p:nvSpPr>
        <p:spPr>
          <a:xfrm>
            <a:off x="2014691" y="401559"/>
            <a:ext cx="44726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वाक्य पढ़ें और समझें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/>
          <p:cNvSpPr/>
          <p:nvPr/>
        </p:nvSpPr>
        <p:spPr>
          <a:xfrm>
            <a:off x="1052666" y="626657"/>
            <a:ext cx="42963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समान लय वाले शब्द </a:t>
            </a:r>
            <a:endParaRPr sz="3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5"/>
          <p:cNvSpPr/>
          <p:nvPr/>
        </p:nvSpPr>
        <p:spPr>
          <a:xfrm>
            <a:off x="932596" y="1625193"/>
            <a:ext cx="93365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जो दो शब्द सुनने में एक जैसा लगे और उनका अंतिम वर्ण एक समान हो ,वह समान लय वाले शब्द या तुक वाले शब्द कहलाते हैं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5"/>
          <p:cNvSpPr/>
          <p:nvPr/>
        </p:nvSpPr>
        <p:spPr>
          <a:xfrm>
            <a:off x="1052666" y="3684545"/>
            <a:ext cx="11208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 -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2384851" y="3730922"/>
            <a:ext cx="9957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5"/>
          <p:cNvSpPr/>
          <p:nvPr/>
        </p:nvSpPr>
        <p:spPr>
          <a:xfrm>
            <a:off x="3893295" y="3730921"/>
            <a:ext cx="7825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978952" y="4719766"/>
            <a:ext cx="11416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छत –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2509083" y="4806764"/>
            <a:ext cx="747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3893295" y="4765821"/>
            <a:ext cx="7665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978952" y="5847868"/>
            <a:ext cx="9733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तब -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2417551" y="5882606"/>
            <a:ext cx="8274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कब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5"/>
          <p:cNvSpPr/>
          <p:nvPr/>
        </p:nvSpPr>
        <p:spPr>
          <a:xfrm>
            <a:off x="3770465" y="5882606"/>
            <a:ext cx="6735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रब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5958" y="216447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/>
          <p:nvPr/>
        </p:nvSpPr>
        <p:spPr>
          <a:xfrm>
            <a:off x="3817167" y="949428"/>
            <a:ext cx="5436104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hi-IN" sz="3733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समान लय वाले शब्द लिखो</a:t>
            </a:r>
            <a:endParaRPr sz="3733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3459225" y="1590669"/>
            <a:ext cx="1951175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अब- कब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3557076" y="2238931"/>
            <a:ext cx="1739579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घट- नट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3572316" y="2953226"/>
            <a:ext cx="1838965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 - वह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3557922" y="3824954"/>
            <a:ext cx="1959191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रस - नस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6"/>
          <p:cNvSpPr/>
          <p:nvPr/>
        </p:nvSpPr>
        <p:spPr>
          <a:xfrm>
            <a:off x="471234" y="393532"/>
            <a:ext cx="7825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C.W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464457" y="870857"/>
            <a:ext cx="957943" cy="116115"/>
          </a:xfrm>
          <a:prstGeom prst="mathMinus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3603630" y="4753638"/>
            <a:ext cx="1928733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hi-IN" sz="373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जल- नल</a:t>
            </a:r>
            <a:endParaRPr sz="373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गृहकार्य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"/>
          <p:cNvSpPr/>
          <p:nvPr/>
        </p:nvSpPr>
        <p:spPr>
          <a:xfrm>
            <a:off x="846024" y="2220236"/>
            <a:ext cx="96074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समान लय वाले शब्दों का पठन तथा लेखन अभ्यास करें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 प्रतिफल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/>
          <p:nvPr/>
        </p:nvSpPr>
        <p:spPr>
          <a:xfrm>
            <a:off x="471268" y="2565009"/>
            <a:ext cx="96074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समान लय वाले शब्दों के बारे में  ज्ञान प्राप्त किए।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Widescreen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ALPANA BEHERA</cp:lastModifiedBy>
  <cp:revision>1</cp:revision>
  <dcterms:created xsi:type="dcterms:W3CDTF">2020-05-03T06:54:43Z</dcterms:created>
  <dcterms:modified xsi:type="dcterms:W3CDTF">2022-10-15T17:22:53Z</dcterms:modified>
</cp:coreProperties>
</file>