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9" r:id="rId4"/>
    <p:sldId id="260" r:id="rId5"/>
    <p:sldId id="263" r:id="rId6"/>
    <p:sldId id="265" r:id="rId7"/>
    <p:sldId id="266" r:id="rId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UYB1r9seQihEkhP7V4pdOfBNM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0630"/>
            <a:ext cx="9144000" cy="120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58283"/>
            <a:ext cx="4612341" cy="335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1337" y="-18781"/>
            <a:ext cx="1342663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4574500" y="1774575"/>
            <a:ext cx="4687500" cy="24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II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पाठ- 9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hi-IN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संयुक्त व्यंजन, संयुक्ताक्षर एवं द्वित्व व्यंजन </a:t>
            </a:r>
            <a:br>
              <a:rPr lang="hi-IN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TOPIC: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शब्द </a:t>
            </a: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निर्माण</a:t>
            </a:r>
            <a:r>
              <a:rPr lang="hi-I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,</a:t>
            </a: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चित्रों के नाम लिखें 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7F9F6-5156-C9DA-F167-A06F2F0FC8E0}"/>
              </a:ext>
            </a:extLst>
          </p:cNvPr>
          <p:cNvSpPr txBox="1"/>
          <p:nvPr/>
        </p:nvSpPr>
        <p:spPr>
          <a:xfrm>
            <a:off x="4653019" y="135479"/>
            <a:ext cx="24654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संयुक्त व्यंजन, संयुक्ताक्षर एवं द्वित्व व्यंजन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19" name="Google Shape;119;p6" descr="Free Background Power Point, Download Free Clip Art, Free Clip Art on 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2265948" y="454591"/>
            <a:ext cx="54361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दिए गए अक्षरों से  शब्द बनाओ 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892123" y="1261425"/>
            <a:ext cx="84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क्ष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823721" y="2068250"/>
            <a:ext cx="900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च्छ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841377" y="2727150"/>
            <a:ext cx="843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प्य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799702" y="4098750"/>
            <a:ext cx="993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क्क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1807072" y="3359150"/>
            <a:ext cx="900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ल्ल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6"/>
          <p:cNvCxnSpPr/>
          <p:nvPr/>
        </p:nvCxnSpPr>
        <p:spPr>
          <a:xfrm>
            <a:off x="2595282" y="1613647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27" name="Google Shape;127;p6"/>
          <p:cNvCxnSpPr/>
          <p:nvPr/>
        </p:nvCxnSpPr>
        <p:spPr>
          <a:xfrm>
            <a:off x="2631141" y="2362200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28" name="Google Shape;128;p6"/>
          <p:cNvCxnSpPr/>
          <p:nvPr/>
        </p:nvCxnSpPr>
        <p:spPr>
          <a:xfrm>
            <a:off x="2635624" y="2985247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29" name="Google Shape;129;p6"/>
          <p:cNvCxnSpPr/>
          <p:nvPr/>
        </p:nvCxnSpPr>
        <p:spPr>
          <a:xfrm>
            <a:off x="2707340" y="3608294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30" name="Google Shape;130;p6"/>
          <p:cNvCxnSpPr/>
          <p:nvPr/>
        </p:nvCxnSpPr>
        <p:spPr>
          <a:xfrm>
            <a:off x="2684929" y="4365812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31" name="Google Shape;131;p6"/>
          <p:cNvSpPr/>
          <p:nvPr/>
        </p:nvSpPr>
        <p:spPr>
          <a:xfrm>
            <a:off x="3435077" y="1342100"/>
            <a:ext cx="108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पक्षी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4917102" y="1355550"/>
            <a:ext cx="1159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कक्षा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3394201" y="2027900"/>
            <a:ext cx="1319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अच्छा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985124" y="2027900"/>
            <a:ext cx="1210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गुच्छा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3498926" y="2740600"/>
            <a:ext cx="1319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प्याज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5108927" y="2700250"/>
            <a:ext cx="1159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प्यार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001075" y="3305375"/>
            <a:ext cx="1418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दिल्ली 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3492950" y="3332275"/>
            <a:ext cx="1353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बिल्ली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3520290" y="4018062"/>
            <a:ext cx="13260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मुक्का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5121651" y="4004625"/>
            <a:ext cx="1353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धक्का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17DD9AB6-E1C0-63FA-B526-73F904A1C0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1337" y="-18781"/>
            <a:ext cx="1342663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 descr="💑 पति और पत्नी GIFs Ravi Teja - ShareChat - भारत का अपना भारतीय सोशल  नेटवर्क | 100% भारतीय एप्प 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05" y="2490415"/>
            <a:ext cx="2063189" cy="241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 descr="It Fig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178" y="772725"/>
            <a:ext cx="1936376" cy="15528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>
            <a:off x="2138799" y="1456400"/>
            <a:ext cx="141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मक्खी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2378269" y="3641545"/>
            <a:ext cx="12827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प्याला 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 descr="funny dog cute dog gif | Wiffle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2729" y="2806481"/>
            <a:ext cx="2103530" cy="202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 descr="Vanilla Lassi Recipe: How to Make Vanilla Lassi Recipe | Homemade Vanilla  Lassi Recip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3069" y="755481"/>
            <a:ext cx="1821143" cy="18196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>
            <a:off x="6982325" y="1624475"/>
            <a:ext cx="1282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लस्सी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7113950" y="3466725"/>
            <a:ext cx="1151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कुत्ता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2315996" y="0"/>
            <a:ext cx="3506580" cy="584775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00" scaled="0"/>
          </a:gra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चित्रों के नाम लिखें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49;p1">
            <a:extLst>
              <a:ext uri="{FF2B5EF4-FFF2-40B4-BE49-F238E27FC236}">
                <a16:creationId xmlns:a16="http://schemas.microsoft.com/office/drawing/2014/main" id="{78FD4977-7C6B-B2BC-76B8-397F960EA7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1337" y="-18781"/>
            <a:ext cx="1342663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 descr="Happy 80th Birthday GIF — Download on Funimada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15" y="232895"/>
            <a:ext cx="2184213" cy="218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/>
          <p:nvPr/>
        </p:nvSpPr>
        <p:spPr>
          <a:xfrm>
            <a:off x="2456550" y="992475"/>
            <a:ext cx="1401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अस्सी 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5" descr="Cat Wait GIF - Cat Wait Bowl GIFs | Cats, Funny cat compilation, Cat sit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363" y="2721223"/>
            <a:ext cx="2130426" cy="192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 descr="Hand Operated Atta Chakki - Red Stone(16 inch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399" y="295836"/>
            <a:ext cx="2119823" cy="153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>
            <a:off x="2511326" y="3345700"/>
            <a:ext cx="1347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बिल्ली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6327875" y="898350"/>
            <a:ext cx="1401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चक्की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 descr="water drops | Tumbl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8293" y="2725655"/>
            <a:ext cx="2681755" cy="150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7366596" y="3106803"/>
            <a:ext cx="13470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पत्ता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21FE0D01-1166-C648-B5B9-89008B9FE8B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1337" y="-65080"/>
            <a:ext cx="1342663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 descr="Free Background Power Point, Download Free Clip Art, Free Clip Art on 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3676931" y="1032815"/>
            <a:ext cx="178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गृह कार्य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694481" y="1758957"/>
            <a:ext cx="812569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क्य ,ल्ल ,स्त,क्त,त्त,स्व : दिए गए वर्णों से दो -दो शब्द बनाएँ 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3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22F7429E-66F4-1599-3BFC-1992FFAE3B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1336" y="0"/>
            <a:ext cx="1342663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/>
          <p:nvPr/>
        </p:nvSpPr>
        <p:spPr>
          <a:xfrm>
            <a:off x="2663787" y="606157"/>
            <a:ext cx="44430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सीखने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का प्रतिफल</a:t>
            </a:r>
            <a:endParaRPr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494262" y="1306531"/>
            <a:ext cx="696951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छात्रों में  पुनः ज्ञान का विकास तथा  लेखन कौशल में वृद्धि प्राप्त होना 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8682D054-CC7A-0E39-A7E5-B24225F93B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1337" y="-65080"/>
            <a:ext cx="1342663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1177290" y="1747638"/>
            <a:ext cx="6206490" cy="25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1D0E19BC-31AC-B296-3B01-29307A2F6E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1337" y="0"/>
            <a:ext cx="1342663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ALPANA BEHERA</dc:creator>
  <cp:lastModifiedBy>ALPANA BEHERA</cp:lastModifiedBy>
  <cp:revision>1</cp:revision>
  <dcterms:modified xsi:type="dcterms:W3CDTF">2022-10-15T17:41:46Z</dcterms:modified>
</cp:coreProperties>
</file>