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2" r:id="rId6"/>
    <p:sldId id="263" r:id="rId7"/>
    <p:sldId id="267" r:id="rId8"/>
    <p:sldId id="264" r:id="rId9"/>
    <p:sldId id="268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gCeLGW9EbvzmI1KjhVUB7qyeu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/>
              <a:t>आओ पढ़ें दो वर्णों वाले शब्द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"/>
            <a:ext cx="6371772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6618732" y="1475947"/>
            <a:ext cx="5039868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 HINDI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दो वर्णों वाले शब्द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</a:t>
            </a:r>
            <a:r>
              <a:rPr lang="en-US" sz="1800" b="1" dirty="0"/>
              <a:t> TOPIC - 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वाक्य गठन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एवं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पठन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,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खाली स्थान भरें, चित्रों को पहचान कर  उनके नाम लिखें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6332923" y="400550"/>
            <a:ext cx="4512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दो वर्णों वाले शब्द</a:t>
            </a:r>
            <a:endParaRPr sz="4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2274" y="80654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5893861" y="3275112"/>
            <a:ext cx="4042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>
            <a:off x="3733800" y="131986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/>
          <p:nvPr/>
        </p:nvSpPr>
        <p:spPr>
          <a:xfrm>
            <a:off x="1066800" y="702209"/>
            <a:ext cx="586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प्रतिफल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7063" y="386686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6"/>
          <p:cNvSpPr/>
          <p:nvPr/>
        </p:nvSpPr>
        <p:spPr>
          <a:xfrm>
            <a:off x="471268" y="2565009"/>
            <a:ext cx="960746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विद्यार्थी शब्द और वाक्य सम्बंधित ज्ञान प्राप्त किए और उनमें वचन शक्ति का विकाश हुआ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lang="hi-IN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5112493" y="5035673"/>
            <a:ext cx="2968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/>
        </p:nvSpPr>
        <p:spPr>
          <a:xfrm>
            <a:off x="712449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74" y="0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>
            <a:off x="3994019" y="1212201"/>
            <a:ext cx="419377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दो वर्णों वाले शब्द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1951243" y="2768676"/>
            <a:ext cx="939589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जब एक वर्ण दूसरे वर्ण के साथ मिलकर अर्थ प्रदान करता है तब वह शब्द कहलाता है।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2"/>
          <p:cNvSpPr/>
          <p:nvPr/>
        </p:nvSpPr>
        <p:spPr>
          <a:xfrm>
            <a:off x="1383602" y="2178805"/>
            <a:ext cx="6559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</a:t>
            </a:r>
            <a:endParaRPr/>
          </a:p>
        </p:txBody>
      </p:sp>
      <p:sp>
        <p:nvSpPr>
          <p:cNvPr id="130" name="Google Shape;130;p32"/>
          <p:cNvSpPr/>
          <p:nvPr/>
        </p:nvSpPr>
        <p:spPr>
          <a:xfrm>
            <a:off x="2157492" y="213738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31" name="Google Shape;131;p32"/>
          <p:cNvSpPr/>
          <p:nvPr/>
        </p:nvSpPr>
        <p:spPr>
          <a:xfrm>
            <a:off x="2768501" y="2178805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/>
          </a:p>
        </p:txBody>
      </p:sp>
      <p:sp>
        <p:nvSpPr>
          <p:cNvPr id="132" name="Google Shape;132;p32"/>
          <p:cNvSpPr/>
          <p:nvPr/>
        </p:nvSpPr>
        <p:spPr>
          <a:xfrm>
            <a:off x="3481324" y="213738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33" name="Google Shape;133;p32"/>
          <p:cNvSpPr/>
          <p:nvPr/>
        </p:nvSpPr>
        <p:spPr>
          <a:xfrm>
            <a:off x="4245503" y="2178805"/>
            <a:ext cx="102463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2"/>
          <p:cNvSpPr/>
          <p:nvPr/>
        </p:nvSpPr>
        <p:spPr>
          <a:xfrm>
            <a:off x="1390514" y="3739788"/>
            <a:ext cx="63991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</a:t>
            </a:r>
            <a:endParaRPr/>
          </a:p>
        </p:txBody>
      </p:sp>
      <p:sp>
        <p:nvSpPr>
          <p:cNvPr id="135" name="Google Shape;135;p32"/>
          <p:cNvSpPr/>
          <p:nvPr/>
        </p:nvSpPr>
        <p:spPr>
          <a:xfrm>
            <a:off x="2098927" y="3739788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36" name="Google Shape;136;p32"/>
          <p:cNvSpPr/>
          <p:nvPr/>
        </p:nvSpPr>
        <p:spPr>
          <a:xfrm>
            <a:off x="2676329" y="3724583"/>
            <a:ext cx="737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</a:t>
            </a:r>
            <a:endParaRPr/>
          </a:p>
        </p:txBody>
      </p:sp>
      <p:sp>
        <p:nvSpPr>
          <p:cNvPr id="137" name="Google Shape;137;p32"/>
          <p:cNvSpPr/>
          <p:nvPr/>
        </p:nvSpPr>
        <p:spPr>
          <a:xfrm>
            <a:off x="3481324" y="3739788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38" name="Google Shape;138;p32"/>
          <p:cNvSpPr/>
          <p:nvPr/>
        </p:nvSpPr>
        <p:spPr>
          <a:xfrm>
            <a:off x="4168625" y="3724583"/>
            <a:ext cx="11929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बस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2"/>
          <p:cNvSpPr/>
          <p:nvPr/>
        </p:nvSpPr>
        <p:spPr>
          <a:xfrm>
            <a:off x="1492781" y="5446761"/>
            <a:ext cx="6639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/>
          </a:p>
        </p:txBody>
      </p:sp>
      <p:sp>
        <p:nvSpPr>
          <p:cNvPr id="140" name="Google Shape;140;p32"/>
          <p:cNvSpPr/>
          <p:nvPr/>
        </p:nvSpPr>
        <p:spPr>
          <a:xfrm>
            <a:off x="2157492" y="5311786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41" name="Google Shape;141;p32"/>
          <p:cNvSpPr/>
          <p:nvPr/>
        </p:nvSpPr>
        <p:spPr>
          <a:xfrm>
            <a:off x="2687550" y="5403907"/>
            <a:ext cx="7152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/>
          </a:p>
        </p:txBody>
      </p:sp>
      <p:sp>
        <p:nvSpPr>
          <p:cNvPr id="142" name="Google Shape;142;p32"/>
          <p:cNvSpPr/>
          <p:nvPr/>
        </p:nvSpPr>
        <p:spPr>
          <a:xfrm>
            <a:off x="3344245" y="5446761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43" name="Google Shape;143;p32"/>
          <p:cNvSpPr/>
          <p:nvPr/>
        </p:nvSpPr>
        <p:spPr>
          <a:xfrm>
            <a:off x="4167022" y="5485793"/>
            <a:ext cx="11945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8788" y="1616230"/>
            <a:ext cx="1553068" cy="173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0303" y="3399599"/>
            <a:ext cx="3714198" cy="144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38369" y="5010810"/>
            <a:ext cx="2466975" cy="152528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2"/>
          <p:cNvSpPr/>
          <p:nvPr/>
        </p:nvSpPr>
        <p:spPr>
          <a:xfrm>
            <a:off x="91888" y="217713"/>
            <a:ext cx="93448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जब एक वर्ण दूसरे वर्ण के साथ मिलकर अर्थ प्रदान करता है तब वह शब्द कहलाता है।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4"/>
          <p:cNvSpPr/>
          <p:nvPr/>
        </p:nvSpPr>
        <p:spPr>
          <a:xfrm>
            <a:off x="582743" y="1289757"/>
            <a:ext cx="1042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4"/>
          <p:cNvSpPr/>
          <p:nvPr/>
        </p:nvSpPr>
        <p:spPr>
          <a:xfrm>
            <a:off x="512455" y="2071712"/>
            <a:ext cx="10550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4"/>
          <p:cNvSpPr/>
          <p:nvPr/>
        </p:nvSpPr>
        <p:spPr>
          <a:xfrm>
            <a:off x="486835" y="2803863"/>
            <a:ext cx="9332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4"/>
          <p:cNvSpPr/>
          <p:nvPr/>
        </p:nvSpPr>
        <p:spPr>
          <a:xfrm>
            <a:off x="510615" y="3621965"/>
            <a:ext cx="9909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4"/>
          <p:cNvSpPr/>
          <p:nvPr/>
        </p:nvSpPr>
        <p:spPr>
          <a:xfrm>
            <a:off x="588599" y="4369537"/>
            <a:ext cx="9028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4"/>
          <p:cNvSpPr/>
          <p:nvPr/>
        </p:nvSpPr>
        <p:spPr>
          <a:xfrm>
            <a:off x="582743" y="5346218"/>
            <a:ext cx="9412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4"/>
          <p:cNvSpPr/>
          <p:nvPr/>
        </p:nvSpPr>
        <p:spPr>
          <a:xfrm>
            <a:off x="2312742" y="1262004"/>
            <a:ext cx="8579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4"/>
          <p:cNvSpPr/>
          <p:nvPr/>
        </p:nvSpPr>
        <p:spPr>
          <a:xfrm>
            <a:off x="2289534" y="2111482"/>
            <a:ext cx="9877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4"/>
          <p:cNvSpPr/>
          <p:nvPr/>
        </p:nvSpPr>
        <p:spPr>
          <a:xfrm>
            <a:off x="2302895" y="2803863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4"/>
          <p:cNvSpPr/>
          <p:nvPr/>
        </p:nvSpPr>
        <p:spPr>
          <a:xfrm>
            <a:off x="2371022" y="3661651"/>
            <a:ext cx="7954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4"/>
          <p:cNvSpPr/>
          <p:nvPr/>
        </p:nvSpPr>
        <p:spPr>
          <a:xfrm>
            <a:off x="4060727" y="1219719"/>
            <a:ext cx="8883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/>
          <p:nvPr/>
        </p:nvSpPr>
        <p:spPr>
          <a:xfrm>
            <a:off x="4011417" y="1997643"/>
            <a:ext cx="10118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/>
          <p:nvPr/>
        </p:nvSpPr>
        <p:spPr>
          <a:xfrm>
            <a:off x="4011417" y="2700181"/>
            <a:ext cx="9541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4015543" y="3482136"/>
            <a:ext cx="8595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2371022" y="4522385"/>
            <a:ext cx="7970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नट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/>
          <p:nvPr/>
        </p:nvSpPr>
        <p:spPr>
          <a:xfrm>
            <a:off x="2289534" y="5346218"/>
            <a:ext cx="78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5575774" y="1158775"/>
            <a:ext cx="7841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5558223" y="1832969"/>
            <a:ext cx="806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5515673" y="2676328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4"/>
          <p:cNvSpPr/>
          <p:nvPr/>
        </p:nvSpPr>
        <p:spPr>
          <a:xfrm>
            <a:off x="3882478" y="5364500"/>
            <a:ext cx="9220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4"/>
          <p:cNvSpPr/>
          <p:nvPr/>
        </p:nvSpPr>
        <p:spPr>
          <a:xfrm>
            <a:off x="3985070" y="4424846"/>
            <a:ext cx="8194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/>
          <p:nvPr/>
        </p:nvSpPr>
        <p:spPr>
          <a:xfrm>
            <a:off x="7007981" y="1180528"/>
            <a:ext cx="8370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4"/>
          <p:cNvSpPr/>
          <p:nvPr/>
        </p:nvSpPr>
        <p:spPr>
          <a:xfrm>
            <a:off x="7076401" y="1851492"/>
            <a:ext cx="78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4"/>
          <p:cNvSpPr/>
          <p:nvPr/>
        </p:nvSpPr>
        <p:spPr>
          <a:xfrm>
            <a:off x="7018857" y="2713868"/>
            <a:ext cx="9749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5522084" y="3482136"/>
            <a:ext cx="8451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/>
          <p:nvPr/>
        </p:nvSpPr>
        <p:spPr>
          <a:xfrm>
            <a:off x="5530101" y="4455179"/>
            <a:ext cx="8515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5485216" y="5266777"/>
            <a:ext cx="9188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8581331" y="1120564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8581331" y="1874646"/>
            <a:ext cx="10583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8633853" y="2774250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7005296" y="3537701"/>
            <a:ext cx="949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4"/>
          <p:cNvSpPr/>
          <p:nvPr/>
        </p:nvSpPr>
        <p:spPr>
          <a:xfrm>
            <a:off x="7019660" y="4522385"/>
            <a:ext cx="9733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डस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7074162" y="5346218"/>
            <a:ext cx="9188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8732013" y="3594574"/>
            <a:ext cx="9076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8804203" y="4549320"/>
            <a:ext cx="909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8813438" y="5504066"/>
            <a:ext cx="9124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83261" y="251368"/>
            <a:ext cx="95061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पढ़ें दो वर्णों वाले शब्द और जानें उसके अर्थ-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/>
          <p:nvPr/>
        </p:nvSpPr>
        <p:spPr>
          <a:xfrm>
            <a:off x="882082" y="367183"/>
            <a:ext cx="26526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वाक्य </a:t>
            </a:r>
            <a:endParaRPr/>
          </a:p>
        </p:txBody>
      </p:sp>
      <p:sp>
        <p:nvSpPr>
          <p:cNvPr id="220" name="Google Shape;220;p35"/>
          <p:cNvSpPr/>
          <p:nvPr/>
        </p:nvSpPr>
        <p:spPr>
          <a:xfrm>
            <a:off x="712449" y="1198180"/>
            <a:ext cx="893651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कई शब्द मिलकर जब एक नया अर्थ प्रदान करता है या एक भाव व्यक्त करता है तब वह वाक्य कहलाता है।</a:t>
            </a:r>
            <a:endParaRPr/>
          </a:p>
        </p:txBody>
      </p:sp>
      <p:sp>
        <p:nvSpPr>
          <p:cNvPr id="221" name="Google Shape;221;p35"/>
          <p:cNvSpPr/>
          <p:nvPr/>
        </p:nvSpPr>
        <p:spPr>
          <a:xfrm>
            <a:off x="882082" y="3475726"/>
            <a:ext cx="806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1921823" y="3429560"/>
            <a:ext cx="11865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चल।</a:t>
            </a:r>
            <a:endParaRPr dirty="0"/>
          </a:p>
        </p:txBody>
      </p:sp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4770" y="3095799"/>
            <a:ext cx="3366634" cy="200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/>
          <p:nvPr/>
        </p:nvSpPr>
        <p:spPr>
          <a:xfrm>
            <a:off x="2821548" y="5249769"/>
            <a:ext cx="21579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खत   पढ़ |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910" y="454835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9986" y="4815059"/>
            <a:ext cx="243840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/>
          <p:nvPr/>
        </p:nvSpPr>
        <p:spPr>
          <a:xfrm>
            <a:off x="6231586" y="5255174"/>
            <a:ext cx="2818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फल चख।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/>
          <p:nvPr/>
        </p:nvSpPr>
        <p:spPr>
          <a:xfrm>
            <a:off x="1821625" y="1294182"/>
            <a:ext cx="15969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 चल।</a:t>
            </a: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3418537" y="1288393"/>
            <a:ext cx="29514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 पर घट रख।</a:t>
            </a:r>
            <a:endParaRPr/>
          </a:p>
        </p:txBody>
      </p:sp>
      <p:sp>
        <p:nvSpPr>
          <p:cNvPr id="235" name="Google Shape;235;p36"/>
          <p:cNvSpPr/>
          <p:nvPr/>
        </p:nvSpPr>
        <p:spPr>
          <a:xfrm>
            <a:off x="1170626" y="1935834"/>
            <a:ext cx="29770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झटपट इधर आ।</a:t>
            </a: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6"/>
          <p:cNvSpPr/>
          <p:nvPr/>
        </p:nvSpPr>
        <p:spPr>
          <a:xfrm>
            <a:off x="4219012" y="1935833"/>
            <a:ext cx="18774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 चख।</a:t>
            </a:r>
            <a:endParaRPr/>
          </a:p>
        </p:txBody>
      </p:sp>
      <p:sp>
        <p:nvSpPr>
          <p:cNvPr id="237" name="Google Shape;237;p36"/>
          <p:cNvSpPr/>
          <p:nvPr/>
        </p:nvSpPr>
        <p:spPr>
          <a:xfrm>
            <a:off x="1261227" y="2606592"/>
            <a:ext cx="24112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अब मत लड़।</a:t>
            </a:r>
            <a:endParaRPr/>
          </a:p>
        </p:txBody>
      </p:sp>
      <p:sp>
        <p:nvSpPr>
          <p:cNvPr id="238" name="Google Shape;238;p36"/>
          <p:cNvSpPr/>
          <p:nvPr/>
        </p:nvSpPr>
        <p:spPr>
          <a:xfrm>
            <a:off x="1297187" y="3333926"/>
            <a:ext cx="22573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रथ पर चढ़ |</a:t>
            </a: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6"/>
          <p:cNvSpPr/>
          <p:nvPr/>
        </p:nvSpPr>
        <p:spPr>
          <a:xfrm>
            <a:off x="1182080" y="4230797"/>
            <a:ext cx="3001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टब भर कर रख।</a:t>
            </a: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1146376" y="4941247"/>
            <a:ext cx="173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खत पढ़ |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6"/>
          <p:cNvSpPr/>
          <p:nvPr/>
        </p:nvSpPr>
        <p:spPr>
          <a:xfrm>
            <a:off x="2773313" y="4940902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मठ तक चल।</a:t>
            </a:r>
            <a:endParaRPr/>
          </a:p>
        </p:txBody>
      </p:sp>
      <p:sp>
        <p:nvSpPr>
          <p:cNvPr id="242" name="Google Shape;242;p36"/>
          <p:cNvSpPr/>
          <p:nvPr/>
        </p:nvSpPr>
        <p:spPr>
          <a:xfrm>
            <a:off x="1261227" y="5782787"/>
            <a:ext cx="17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सच कह।</a:t>
            </a:r>
            <a:endParaRPr/>
          </a:p>
        </p:txBody>
      </p:sp>
      <p:sp>
        <p:nvSpPr>
          <p:cNvPr id="243" name="Google Shape;243;p36"/>
          <p:cNvSpPr/>
          <p:nvPr/>
        </p:nvSpPr>
        <p:spPr>
          <a:xfrm>
            <a:off x="4308186" y="521479"/>
            <a:ext cx="44726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वाक्य पढ़ें और समझें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/>
          <p:nvPr/>
        </p:nvSpPr>
        <p:spPr>
          <a:xfrm>
            <a:off x="2010283" y="456917"/>
            <a:ext cx="4745210" cy="74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267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खाली स्थान भरो।</a:t>
            </a:r>
            <a:endParaRPr sz="4267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887" y="185688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/>
          <p:nvPr/>
        </p:nvSpPr>
        <p:spPr>
          <a:xfrm>
            <a:off x="2975430" y="2203270"/>
            <a:ext cx="1074057" cy="60959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4"/>
          <p:cNvSpPr/>
          <p:nvPr/>
        </p:nvSpPr>
        <p:spPr>
          <a:xfrm>
            <a:off x="1739942" y="2686790"/>
            <a:ext cx="10743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2830286" y="3367316"/>
            <a:ext cx="1074057" cy="101600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/>
          <p:nvPr/>
        </p:nvSpPr>
        <p:spPr>
          <a:xfrm>
            <a:off x="1228291" y="3615701"/>
            <a:ext cx="317716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3155307" y="3833418"/>
            <a:ext cx="6559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2017485" y="4499428"/>
            <a:ext cx="1074057" cy="101600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2134160" y="1409531"/>
            <a:ext cx="7120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3245622" y="4907474"/>
            <a:ext cx="5116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1973941" y="5573487"/>
            <a:ext cx="1074057" cy="101600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4"/>
          <p:cNvSpPr/>
          <p:nvPr/>
        </p:nvSpPr>
        <p:spPr>
          <a:xfrm>
            <a:off x="2045386" y="5792845"/>
            <a:ext cx="6110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2641598" y="6574973"/>
            <a:ext cx="1074057" cy="101600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1291711" y="1438559"/>
            <a:ext cx="66396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1248168" y="2730331"/>
            <a:ext cx="66396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1285298" y="3962401"/>
            <a:ext cx="724985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1227242" y="4936503"/>
            <a:ext cx="66396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/>
          <p:nvPr/>
        </p:nvSpPr>
        <p:spPr>
          <a:xfrm>
            <a:off x="1262682" y="5894445"/>
            <a:ext cx="636713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</a:t>
            </a:r>
            <a:endParaRPr sz="37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>
            <a:off x="3158088" y="1438558"/>
            <a:ext cx="5902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3085965" y="2701306"/>
            <a:ext cx="5116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2163190" y="3818903"/>
            <a:ext cx="6815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2243688" y="4892963"/>
            <a:ext cx="5774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/>
          <p:nvPr/>
        </p:nvSpPr>
        <p:spPr>
          <a:xfrm>
            <a:off x="2871008" y="5807361"/>
            <a:ext cx="5741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ट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1286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727764" y="506660"/>
            <a:ext cx="88184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2.चित्रों को पहचान कर उनके नाम बताएँ।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764" y="3070312"/>
            <a:ext cx="1881774" cy="131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7030" y="1250307"/>
            <a:ext cx="23812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/>
          <p:nvPr/>
        </p:nvSpPr>
        <p:spPr>
          <a:xfrm>
            <a:off x="8615228" y="2319205"/>
            <a:ext cx="7713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दस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2806486" y="3435945"/>
            <a:ext cx="8178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वक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764" y="1520685"/>
            <a:ext cx="2078722" cy="138329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/>
          <p:nvPr/>
        </p:nvSpPr>
        <p:spPr>
          <a:xfrm>
            <a:off x="3045961" y="1846926"/>
            <a:ext cx="8338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धन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6964" y="4885526"/>
            <a:ext cx="2568997" cy="117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053" y="2792528"/>
            <a:ext cx="2127842" cy="159382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/>
          <p:nvPr/>
        </p:nvSpPr>
        <p:spPr>
          <a:xfrm>
            <a:off x="8763617" y="3548117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3392805" y="5179323"/>
            <a:ext cx="846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06197" y="4506651"/>
            <a:ext cx="3047553" cy="193011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/>
          <p:nvPr/>
        </p:nvSpPr>
        <p:spPr>
          <a:xfrm>
            <a:off x="9166020" y="5456321"/>
            <a:ext cx="8451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हस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CB3E9-AF32-E396-DA2A-0580537E2682}"/>
              </a:ext>
            </a:extLst>
          </p:cNvPr>
          <p:cNvSpPr txBox="1"/>
          <p:nvPr/>
        </p:nvSpPr>
        <p:spPr>
          <a:xfrm>
            <a:off x="1310640" y="760512"/>
            <a:ext cx="88849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गृह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कार्य</a:t>
            </a:r>
            <a:endParaRPr lang="en-US" sz="5400" b="1" dirty="0">
              <a:solidFill>
                <a:srgbClr val="FF0000"/>
              </a:solidFill>
            </a:endParaRPr>
          </a:p>
          <a:p>
            <a:r>
              <a:rPr lang="en-US" sz="5400" b="1" dirty="0" err="1">
                <a:solidFill>
                  <a:srgbClr val="00B050"/>
                </a:solidFill>
              </a:rPr>
              <a:t>वाक्यों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का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पठन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अभ्यास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करें</a:t>
            </a:r>
            <a:r>
              <a:rPr lang="en-US" sz="5400" b="1" dirty="0">
                <a:solidFill>
                  <a:srgbClr val="00B050"/>
                </a:solidFill>
              </a:rPr>
              <a:t>  l</a:t>
            </a:r>
          </a:p>
        </p:txBody>
      </p:sp>
      <p:pic>
        <p:nvPicPr>
          <p:cNvPr id="4" name="Google Shape;224;p35">
            <a:extLst>
              <a:ext uri="{FF2B5EF4-FFF2-40B4-BE49-F238E27FC236}">
                <a16:creationId xmlns:a16="http://schemas.microsoft.com/office/drawing/2014/main" id="{7307CFBC-7601-EA7E-F61F-32C77CEDAFA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5866" y="129988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11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300</Words>
  <Application>Microsoft Office PowerPoint</Application>
  <PresentationFormat>Widescreen</PresentationFormat>
  <Paragraphs>112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ALPANA BEHERA</cp:lastModifiedBy>
  <cp:revision>3</cp:revision>
  <dcterms:created xsi:type="dcterms:W3CDTF">2020-05-03T06:54:43Z</dcterms:created>
  <dcterms:modified xsi:type="dcterms:W3CDTF">2022-10-15T17:16:15Z</dcterms:modified>
</cp:coreProperties>
</file>