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IxI5U16vrYY29zfDKU2M3yjrn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3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1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2" name="Google Shape;19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5" name="Google Shape;22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77608"/>
            <a:ext cx="4612341" cy="4077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4733625" y="1737400"/>
            <a:ext cx="4410300" cy="2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II</a:t>
            </a: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पाठ- 9</a:t>
            </a: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  <a:r>
              <a:rPr lang="hi-IN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संयुक्त व्यंजन, संयुक्ताक्षर एवं द्वित्व व्यंजन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hi-IN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5764190" y="2931569"/>
            <a:ext cx="337973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लघु उत्तरीय प्रश्न , संयुक्ताक्षर एवं द्वित्व व्यंजन को अलग करें </a:t>
            </a:r>
            <a:endParaRPr sz="1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F96EDD-3AB5-0DA1-0660-3ADA12CD921D}"/>
              </a:ext>
            </a:extLst>
          </p:cNvPr>
          <p:cNvSpPr txBox="1"/>
          <p:nvPr/>
        </p:nvSpPr>
        <p:spPr>
          <a:xfrm>
            <a:off x="4878728" y="77607"/>
            <a:ext cx="278371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संयुक्त व्यंजन, संयुक्ताक्षर एवं द्वित्व व्यंजन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"/>
          <p:cNvSpPr/>
          <p:nvPr/>
        </p:nvSpPr>
        <p:spPr>
          <a:xfrm>
            <a:off x="1177302" y="1747650"/>
            <a:ext cx="7151400" cy="25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E1D69113-8FEB-DAE0-EC00-4C5A308B3C4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68" name="Google Shape;68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70" name="Google Shape;70;p2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2"/>
          <p:cNvSpPr/>
          <p:nvPr/>
        </p:nvSpPr>
        <p:spPr>
          <a:xfrm>
            <a:off x="3575850" y="293225"/>
            <a:ext cx="2612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3081499" y="1328650"/>
            <a:ext cx="3776400" cy="523200"/>
          </a:xfrm>
          <a:prstGeom prst="rect">
            <a:avLst/>
          </a:prstGeom>
          <a:gradFill>
            <a:gsLst>
              <a:gs pos="0">
                <a:srgbClr val="FFFF7D"/>
              </a:gs>
              <a:gs pos="35000">
                <a:srgbClr val="FFFFA3"/>
              </a:gs>
              <a:gs pos="100000">
                <a:srgbClr val="FFFFD8"/>
              </a:gs>
            </a:gsLst>
            <a:lin ang="16200000" scaled="0"/>
          </a:gradFill>
          <a:ln w="9525" cap="flat" cmpd="sng">
            <a:solidFill>
              <a:srgbClr val="EBFD3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 4   होते हैं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6903251" y="2310275"/>
            <a:ext cx="780900" cy="8310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2286000" y="2310140"/>
            <a:ext cx="4572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1690425" y="2404425"/>
            <a:ext cx="780900" cy="8310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3536049" y="2337175"/>
            <a:ext cx="684900" cy="831000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5154321" y="2350625"/>
            <a:ext cx="8898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DB2084B-8F5E-F593-787A-D61CAEF5304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84" name="Google Shape;84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85" name="Google Shape;85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86" name="Google Shape;86;p3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3"/>
          <p:cNvSpPr/>
          <p:nvPr/>
        </p:nvSpPr>
        <p:spPr>
          <a:xfrm>
            <a:off x="3465701" y="252875"/>
            <a:ext cx="2350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295833" y="763728"/>
            <a:ext cx="8848167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जब किसी शब्द में अलग-अलग प्रकार के दो व्यंजन एक साथ आ जाते हैं उसे संयुक्ताक्षर कहते हैं।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4570326" y="2659900"/>
            <a:ext cx="744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3873835" y="2686803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3900730" y="2068239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3282165" y="3345709"/>
            <a:ext cx="45878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4432477" y="2001000"/>
            <a:ext cx="800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च्छ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1919646" y="2081686"/>
            <a:ext cx="58862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3173251" y="2054792"/>
            <a:ext cx="6463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2675965" y="4071850"/>
            <a:ext cx="49754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2585323" y="3399498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/>
          <p:nvPr/>
        </p:nvSpPr>
        <p:spPr>
          <a:xfrm>
            <a:off x="2598768" y="2780933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/>
          <p:nvPr/>
        </p:nvSpPr>
        <p:spPr>
          <a:xfrm>
            <a:off x="4629173" y="4031500"/>
            <a:ext cx="913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1926849" y="3399500"/>
            <a:ext cx="646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3245116" y="2740591"/>
            <a:ext cx="6799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 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1887320" y="4044955"/>
            <a:ext cx="5565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3287418" y="4078574"/>
            <a:ext cx="57900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4638348" y="3251575"/>
            <a:ext cx="791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1859625" y="2727150"/>
            <a:ext cx="646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2545978" y="2086169"/>
            <a:ext cx="49754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3945553" y="3323297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4017270" y="4013579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49A189C-BCE8-D295-25DC-5AA32ADA2B7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b="1"/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800" b="1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800" b="1"/>
          </a:p>
        </p:txBody>
      </p:sp>
      <p:pic>
        <p:nvPicPr>
          <p:cNvPr id="117" name="Google Shape;117;p4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"/>
          <p:cNvSpPr/>
          <p:nvPr/>
        </p:nvSpPr>
        <p:spPr>
          <a:xfrm>
            <a:off x="430306" y="777030"/>
            <a:ext cx="848509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एक वर्ण का अपने जैसे  वर्ण के साथ आना द्वित्व व्यंजन कहलाता है।</a:t>
            </a:r>
            <a:br>
              <a:rPr lang="hi-IN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1914215" y="1355544"/>
            <a:ext cx="51007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2719792" y="1368991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3205133" y="1382438"/>
            <a:ext cx="51007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4193277" y="1436225"/>
            <a:ext cx="853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क्क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3770711" y="1382437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2011730" y="3144003"/>
            <a:ext cx="4379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3331587" y="3130556"/>
            <a:ext cx="53732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379302" y="3150728"/>
            <a:ext cx="65594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च्च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048062" y="4215825"/>
            <a:ext cx="47160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3442446" y="4300451"/>
            <a:ext cx="5244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4"/>
          <p:cNvSpPr/>
          <p:nvPr/>
        </p:nvSpPr>
        <p:spPr>
          <a:xfrm>
            <a:off x="4407175" y="4327350"/>
            <a:ext cx="806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स्स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4"/>
          <p:cNvSpPr/>
          <p:nvPr/>
        </p:nvSpPr>
        <p:spPr>
          <a:xfrm>
            <a:off x="2046281" y="3695332"/>
            <a:ext cx="51809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3431327" y="3722228"/>
            <a:ext cx="51809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4"/>
          <p:cNvSpPr/>
          <p:nvPr/>
        </p:nvSpPr>
        <p:spPr>
          <a:xfrm>
            <a:off x="4471755" y="3762575"/>
            <a:ext cx="655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4"/>
          <p:cNvSpPr/>
          <p:nvPr/>
        </p:nvSpPr>
        <p:spPr>
          <a:xfrm>
            <a:off x="1995076" y="2001003"/>
            <a:ext cx="46038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4"/>
          <p:cNvSpPr/>
          <p:nvPr/>
        </p:nvSpPr>
        <p:spPr>
          <a:xfrm>
            <a:off x="3272547" y="1974109"/>
            <a:ext cx="46038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4241000" y="1987550"/>
            <a:ext cx="806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ल्ल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1994897" y="2565781"/>
            <a:ext cx="51167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"/>
          <p:cNvSpPr/>
          <p:nvPr/>
        </p:nvSpPr>
        <p:spPr>
          <a:xfrm>
            <a:off x="3297215" y="2579227"/>
            <a:ext cx="38727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4398277" y="2633025"/>
            <a:ext cx="63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ट्ट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"/>
          <p:cNvSpPr/>
          <p:nvPr/>
        </p:nvSpPr>
        <p:spPr>
          <a:xfrm>
            <a:off x="3664902" y="239450"/>
            <a:ext cx="2242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द्वित्व  व्यंजन</a:t>
            </a:r>
            <a:endParaRPr sz="28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"/>
          <p:cNvSpPr/>
          <p:nvPr/>
        </p:nvSpPr>
        <p:spPr>
          <a:xfrm>
            <a:off x="2804956" y="1965144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"/>
          <p:cNvSpPr/>
          <p:nvPr/>
        </p:nvSpPr>
        <p:spPr>
          <a:xfrm>
            <a:off x="2795992" y="2520955"/>
            <a:ext cx="3506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4"/>
          <p:cNvSpPr/>
          <p:nvPr/>
        </p:nvSpPr>
        <p:spPr>
          <a:xfrm>
            <a:off x="2827369" y="3117109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2845298" y="3672920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2849780" y="4282520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4"/>
          <p:cNvSpPr/>
          <p:nvPr/>
        </p:nvSpPr>
        <p:spPr>
          <a:xfrm>
            <a:off x="3779676" y="1942731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4"/>
          <p:cNvSpPr/>
          <p:nvPr/>
        </p:nvSpPr>
        <p:spPr>
          <a:xfrm>
            <a:off x="3797605" y="2606119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/>
          <p:nvPr/>
        </p:nvSpPr>
        <p:spPr>
          <a:xfrm>
            <a:off x="3842428" y="3121590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4"/>
          <p:cNvSpPr/>
          <p:nvPr/>
        </p:nvSpPr>
        <p:spPr>
          <a:xfrm>
            <a:off x="3860359" y="3731190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4"/>
          <p:cNvSpPr/>
          <p:nvPr/>
        </p:nvSpPr>
        <p:spPr>
          <a:xfrm>
            <a:off x="3891735" y="4260108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E50A095F-38A8-7DEF-818F-5C2977E75E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5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" descr="CHAI PEE LO | CHAI KYU NAHI PITE | Goofy Works | Comedy toons - YouTub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78504" y="161365"/>
            <a:ext cx="5330826" cy="2138082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5"/>
          <p:cNvSpPr/>
          <p:nvPr/>
        </p:nvSpPr>
        <p:spPr>
          <a:xfrm>
            <a:off x="1761564" y="2465844"/>
            <a:ext cx="5661212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पिताजी प्याले में चाय पीते हैं।  चाय का स्वाद उन्हें अच्छा लगता है । छुट्टी के दिन  मैं अपने  पिताजी के साथ आटा चक्की जाता हूँ । मैं बाजार से मिट्टी के खिलौने लाता हूँ ।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2057400" y="188259"/>
            <a:ext cx="5419165" cy="2111188"/>
          </a:xfrm>
          <a:prstGeom prst="rect">
            <a:avLst/>
          </a:prstGeom>
          <a:noFill/>
          <a:ln w="25400" cap="flat" cmpd="sng">
            <a:solidFill>
              <a:srgbClr val="91A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1E850434-2DA3-BB65-DD01-4C31E6357DC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65" name="Google Shape;16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67" name="Google Shape;167;p6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6"/>
          <p:cNvSpPr/>
          <p:nvPr/>
        </p:nvSpPr>
        <p:spPr>
          <a:xfrm>
            <a:off x="2831802" y="535274"/>
            <a:ext cx="308449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दिए गए प्रश्नों के उत्तर दें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2286000" y="1663809"/>
            <a:ext cx="457200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1813032" y="1530355"/>
            <a:ext cx="359585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क. पक्षी के नेत्र कैसे हैं?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804744" y="2243050"/>
            <a:ext cx="446789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उः  पक्षी के नेत्र बहुत सुंदर है।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1848646" y="2996085"/>
            <a:ext cx="491512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ख.  पिताजी किसमें चाय पीते हैं?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1848289" y="3695333"/>
            <a:ext cx="501611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उः  पिताजी प्याली में चाय पीते हैं।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E6B2AFD-F6F2-AFBA-91CA-B9475DFBB9F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80" name="Google Shape;180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82" name="Google Shape;182;p7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7"/>
          <p:cNvSpPr/>
          <p:nvPr/>
        </p:nvSpPr>
        <p:spPr>
          <a:xfrm>
            <a:off x="2915740" y="403561"/>
            <a:ext cx="3084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दिए गए प्रश्नों के उत्तर दें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2286000" y="1663809"/>
            <a:ext cx="457200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1994253" y="1140390"/>
            <a:ext cx="411522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ग. चाय का स्वाद कैसा था?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1967803" y="1785850"/>
            <a:ext cx="420980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उः चाय का स्वाद अच्छा था।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1981338" y="2431309"/>
            <a:ext cx="444705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घ.  मैं बाजार से क्या लाता हूँ?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1886127" y="3036427"/>
            <a:ext cx="636424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उः  मैं  बाजार से मिट्टी के खिलौने लाता हूँ 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298EAD7-2A4E-971C-C7D9-BC93450BFED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95" name="Google Shape;195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6" name="Google Shape;196;p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97" name="Google Shape;197;p8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8"/>
          <p:cNvSpPr/>
          <p:nvPr/>
        </p:nvSpPr>
        <p:spPr>
          <a:xfrm>
            <a:off x="1882588" y="927848"/>
            <a:ext cx="5190565" cy="1909482"/>
          </a:xfrm>
          <a:prstGeom prst="cloud">
            <a:avLst/>
          </a:prstGeom>
          <a:noFill/>
          <a:ln w="254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1792352" y="427698"/>
            <a:ext cx="578235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  और  द्वित्व व्यंजन को  अलग करें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2820596" y="1274862"/>
            <a:ext cx="82105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दिल्ली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5767284" y="1221073"/>
            <a:ext cx="78579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स्वच्छ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4073491" y="1234521"/>
            <a:ext cx="65915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प्यार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2657363" y="1879981"/>
            <a:ext cx="69762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बच्चा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5079346" y="1651380"/>
            <a:ext cx="93166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मक्खन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4058620" y="1866533"/>
            <a:ext cx="61747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पत्ता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2881950" y="3076775"/>
            <a:ext cx="1508100" cy="4002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 </a:t>
            </a:r>
            <a:endParaRPr sz="2000" b="0" i="0" u="none" strike="noStrike" cap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8"/>
          <p:cNvSpPr/>
          <p:nvPr/>
        </p:nvSpPr>
        <p:spPr>
          <a:xfrm>
            <a:off x="5080500" y="3049875"/>
            <a:ext cx="1630200" cy="4002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द्वित्व व्यंजन </a:t>
            </a:r>
            <a:endParaRPr sz="2000" b="1" i="0" u="none" strike="noStrike" cap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5541372" y="3592250"/>
            <a:ext cx="101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दिल्ली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5633651" y="4036000"/>
            <a:ext cx="931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बच्चा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8"/>
          <p:cNvSpPr/>
          <p:nvPr/>
        </p:nvSpPr>
        <p:spPr>
          <a:xfrm>
            <a:off x="5694247" y="4479750"/>
            <a:ext cx="821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पत्ता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3122701" y="3560050"/>
            <a:ext cx="93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स्वच्छ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8"/>
          <p:cNvSpPr/>
          <p:nvPr/>
        </p:nvSpPr>
        <p:spPr>
          <a:xfrm>
            <a:off x="3150125" y="4434100"/>
            <a:ext cx="821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प्यार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3026425" y="3950025"/>
            <a:ext cx="1112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मक्खन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FD5CFD6F-F42C-7BF2-444F-480D699EBA5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"/>
          <p:cNvSpPr txBox="1"/>
          <p:nvPr/>
        </p:nvSpPr>
        <p:spPr>
          <a:xfrm>
            <a:off x="451412" y="68354"/>
            <a:ext cx="7178836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सीखने का प्रतिफल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br>
              <a:rPr lang="hi-IN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छात्रों के लेखन विधि के विकास के साथ शब्दावली में विकास होगी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br>
              <a:rPr lang="hi-IN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F4C4F2A-105A-39F9-F108-80E9894E2DE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9291" y="47955"/>
            <a:ext cx="142168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On-screen Show (16:9)</PresentationFormat>
  <Paragraphs>101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ALPANA BEHERA</cp:lastModifiedBy>
  <cp:revision>1</cp:revision>
  <dcterms:modified xsi:type="dcterms:W3CDTF">2022-10-15T17:32:13Z</dcterms:modified>
</cp:coreProperties>
</file>