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7" r:id="rId2"/>
    <p:sldId id="261" r:id="rId3"/>
    <p:sldId id="262" r:id="rId4"/>
    <p:sldId id="267" r:id="rId5"/>
    <p:sldId id="264" r:id="rId6"/>
    <p:sldId id="268" r:id="rId7"/>
    <p:sldId id="269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9" autoAdjust="0"/>
    <p:restoredTop sz="94660"/>
  </p:normalViewPr>
  <p:slideViewPr>
    <p:cSldViewPr snapToGrid="0">
      <p:cViewPr varScale="1">
        <p:scale>
          <a:sx n="67" d="100"/>
          <a:sy n="67" d="100"/>
        </p:scale>
        <p:origin x="87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1D0E03-8470-4663-B05B-C2240E848004}" type="datetimeFigureOut">
              <a:rPr lang="en-US" smtClean="0"/>
              <a:t>15-Oct-22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4ADB7D-D440-47F8-9D56-1EDBF3042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4826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5" name="Google Shape;9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8" name="Google Shape;138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2" name="Google Shape;162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lang="hi-IN"/>
              <a:t>दो वर्णों को मेल से बनने वालें शब्दों को दो वर्णों वाले शब्द कहते हैं।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0" name="Google Shape;300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0" name="Google Shape;210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lang="hi-IN"/>
              <a:t>आओ पढ़ें दो वर्णों वाले शब्द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6" name="Google Shape;31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5" name="Google Shape;325;p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7010C9-BC0E-B351-4A2E-C731CC921D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DCF776-4E9B-3BDF-3528-EABE975C76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BD10F5-A12C-CD76-E5E4-AAF4E78A6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A2D31-5E9D-4C8A-9FA3-D773EE5D2658}" type="datetimeFigureOut">
              <a:rPr lang="en-US" smtClean="0"/>
              <a:t>15-Oct-22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FAD3A2-B609-905F-CD2C-76B67F185B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2987C3-A66B-C537-0AD0-F9C4495E4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6821C-58E5-49E8-AAC6-109EEA0DE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440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FCA63E-8D3C-2F08-DF23-2EA583B7A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721430-F58E-E6C6-B5C8-BA53346744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13A9B5-E1F0-3958-6C85-A735A6A27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A2D31-5E9D-4C8A-9FA3-D773EE5D2658}" type="datetimeFigureOut">
              <a:rPr lang="en-US" smtClean="0"/>
              <a:t>15-Oct-22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6DCA39-B127-0EEC-163D-997C7C962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5F9EF2-3F19-701C-62F1-1D73FE799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6821C-58E5-49E8-AAC6-109EEA0DE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612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286C1E6-1074-F11C-B694-36E4CDC26E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575E04-C53E-7915-051C-8771B3B5BE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4357D7-B6FD-0708-8D2B-6501769E3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A2D31-5E9D-4C8A-9FA3-D773EE5D2658}" type="datetimeFigureOut">
              <a:rPr lang="en-US" smtClean="0"/>
              <a:t>15-Oct-22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F8C5CB-D558-783B-54F9-80BFB065B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5853C9-0B39-0CAA-EA4C-EB10E9C3D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6821C-58E5-49E8-AAC6-109EEA0DE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5572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900"/>
            </a:lvl1pPr>
            <a:lvl2pPr marL="914400" lvl="1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600"/>
            </a:lvl2pPr>
            <a:lvl3pPr marL="1371600" lvl="2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600"/>
            </a:lvl3pPr>
            <a:lvl4pPr marL="1828800" lvl="3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600"/>
            </a:lvl4pPr>
            <a:lvl5pPr marL="2286000" lvl="4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600"/>
            </a:lvl5pPr>
            <a:lvl6pPr marL="2743200" lvl="5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600"/>
            </a:lvl6pPr>
            <a:lvl7pPr marL="3200400" lvl="6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600"/>
            </a:lvl7pPr>
            <a:lvl8pPr marL="3657600" lvl="7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600"/>
            </a:lvl8pPr>
            <a:lvl9pPr marL="4114800" lvl="8" indent="-304800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900"/>
            </a:lvl1pPr>
            <a:lvl2pPr marL="914400" lvl="1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600"/>
            </a:lvl2pPr>
            <a:lvl3pPr marL="1371600" lvl="2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600"/>
            </a:lvl3pPr>
            <a:lvl4pPr marL="1828800" lvl="3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600"/>
            </a:lvl4pPr>
            <a:lvl5pPr marL="2286000" lvl="4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600"/>
            </a:lvl5pPr>
            <a:lvl6pPr marL="2743200" lvl="5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200"/>
              <a:buChar char="■"/>
              <a:defRPr sz="1600"/>
            </a:lvl6pPr>
            <a:lvl7pPr marL="3200400" lvl="6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600"/>
            </a:lvl7pPr>
            <a:lvl8pPr marL="3657600" lvl="7" indent="-3048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  <a:defRPr sz="1600"/>
            </a:lvl8pPr>
            <a:lvl9pPr marL="4114800" lvl="8" indent="-304800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983139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2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2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5" name="Google Shape;35;p2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492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02914-2D4D-19C2-48A2-2A9336370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B2F266-B053-C21E-FC28-B81F4E9931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52FD39-2986-3B47-A105-142498C0B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A2D31-5E9D-4C8A-9FA3-D773EE5D2658}" type="datetimeFigureOut">
              <a:rPr lang="en-US" smtClean="0"/>
              <a:t>15-Oct-22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DD77EE-2085-786E-8439-9EDFD2569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8697D0-8191-3D88-0CD8-635EBC004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6821C-58E5-49E8-AAC6-109EEA0DE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013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41D3D-1142-3994-3393-6FC8C71D1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DDDF8F-D658-DDAE-D517-3D4C1CF450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9DC88B-DDAF-5AFC-ACA0-513BFF700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A2D31-5E9D-4C8A-9FA3-D773EE5D2658}" type="datetimeFigureOut">
              <a:rPr lang="en-US" smtClean="0"/>
              <a:t>15-Oct-22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81C9E5-FA72-2EE1-7445-16DC38362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A10078-3699-C5F7-D012-870E8AFF7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6821C-58E5-49E8-AAC6-109EEA0DE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867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13E7D-C5F1-8F2A-65C2-7D2443A8E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938B34-BE33-01E4-D0F8-BBF9450E2E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175EEB-5DBC-AB22-8CC3-FC8AE2BA8B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1B4DB1-1EC0-1A30-3B53-C8D3766F7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A2D31-5E9D-4C8A-9FA3-D773EE5D2658}" type="datetimeFigureOut">
              <a:rPr lang="en-US" smtClean="0"/>
              <a:t>15-Oct-22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FFA559-75AB-1634-B392-C784D9DA5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EB914E-02FC-E4D2-2444-7FA6D3C5E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6821C-58E5-49E8-AAC6-109EEA0DE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438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878911-40F3-5428-3858-FA9A8BD9D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B3CCB1-6A81-141C-A0DF-72C0D1BAB1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45E002-CA8B-59FB-EBEC-8FBBE082D4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FABA4F-6F6E-2ED2-6199-0E38D69682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31828E-F96A-4EF2-23F0-C23332B61D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8D17DCB-209B-3651-4BCA-E2B6A9C2B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A2D31-5E9D-4C8A-9FA3-D773EE5D2658}" type="datetimeFigureOut">
              <a:rPr lang="en-US" smtClean="0"/>
              <a:t>15-Oct-22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012E3F3-92C3-73B1-07BF-2E712E322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DBBAD09-1CAA-6250-C488-C278266EC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6821C-58E5-49E8-AAC6-109EEA0DE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363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1C6903-909F-66BF-4040-55D9A857C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DB0A2B-E2FA-981D-0C57-325C750A05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A2D31-5E9D-4C8A-9FA3-D773EE5D2658}" type="datetimeFigureOut">
              <a:rPr lang="en-US" smtClean="0"/>
              <a:t>15-Oct-22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FAE9C8-845C-3FC5-0468-58B1393AC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52E91F-44A4-46D8-FAC1-1BEBD95CC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6821C-58E5-49E8-AAC6-109EEA0DE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348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DEA98FD-2D51-4853-7DA8-D838A292B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A2D31-5E9D-4C8A-9FA3-D773EE5D2658}" type="datetimeFigureOut">
              <a:rPr lang="en-US" smtClean="0"/>
              <a:t>15-Oct-22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DAC54D-DE6E-7C43-DB64-E1F79B778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A27408-20D3-C726-5C1D-0A34057D3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6821C-58E5-49E8-AAC6-109EEA0DE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703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931394-54C1-571D-E928-F37F2B44B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06322-5C5B-C3A7-9038-CAAD74ACC9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51B922-43E0-02E7-D69B-402B9023BC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E94AE4-2268-FE65-E443-67F98F3A2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A2D31-5E9D-4C8A-9FA3-D773EE5D2658}" type="datetimeFigureOut">
              <a:rPr lang="en-US" smtClean="0"/>
              <a:t>15-Oct-22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DE4054-21DE-5C3B-23C6-5C974B34EC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5380C1-B61D-0CF1-BADB-948213C9C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6821C-58E5-49E8-AAC6-109EEA0DE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984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D715D-268D-8D1D-1533-E98E54B3A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7C3B6DA-2BFF-AC72-9E0A-0C1DD8AC83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B55785-CD9B-1DA3-3E44-1008F7DD15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1E0E3E-5094-DDF8-7BB9-6F2C6337BF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A2D31-5E9D-4C8A-9FA3-D773EE5D2658}" type="datetimeFigureOut">
              <a:rPr lang="en-US" smtClean="0"/>
              <a:t>15-Oct-22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2F67FA-85C3-9371-D12A-DBD99409D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C54DDC-9C2C-18E4-0B75-843FC1076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6821C-58E5-49E8-AAC6-109EEA0DE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789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3FCD47A-C646-0CF8-1A5E-ECA778E02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858A41-B915-E95A-11F9-53AA2544E3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E9874D-8B88-6A35-3F9E-0A0223F367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AA2D31-5E9D-4C8A-9FA3-D773EE5D2658}" type="datetimeFigureOut">
              <a:rPr lang="en-US" smtClean="0"/>
              <a:t>15-Oct-22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F1D67F-6333-5D52-D370-CCBD0E9074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A18575-700A-A794-F923-1A8F49C28C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26821C-58E5-49E8-AAC6-109EEA0DE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605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.png"/><Relationship Id="rId5" Type="http://schemas.openxmlformats.org/officeDocument/2006/relationships/hyperlink" Target="https://creativecommons.org/licenses/by/3.0/" TargetMode="External"/><Relationship Id="rId4" Type="http://schemas.openxmlformats.org/officeDocument/2006/relationships/hyperlink" Target="https://www.creativity103.com/backgrounds/index.htm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254173"/>
            <a:ext cx="12192000" cy="1603827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" descr="maxresdefault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" y="1"/>
            <a:ext cx="6371772" cy="5225143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"/>
          <p:cNvSpPr/>
          <p:nvPr/>
        </p:nvSpPr>
        <p:spPr>
          <a:xfrm>
            <a:off x="6618732" y="1475947"/>
            <a:ext cx="5039868" cy="2308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hi-IN" sz="1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CLASS : I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hi-IN" sz="1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SUBJECT :  HINDI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hi-IN" sz="1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CHAPTER NUMBER: 3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hi-IN" sz="1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CHAPTER NAME : दो वर्णों वाले शब्द</a:t>
            </a:r>
            <a:endParaRPr sz="18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hi-IN" sz="18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SUBTOPIC : :</a:t>
            </a:r>
            <a:r>
              <a:rPr lang="hi-IN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दो वर्णों वाले शब्दों का पठन</a:t>
            </a:r>
            <a:endParaRPr sz="18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1"/>
          <p:cNvSpPr/>
          <p:nvPr/>
        </p:nvSpPr>
        <p:spPr>
          <a:xfrm>
            <a:off x="6858000" y="224878"/>
            <a:ext cx="2593980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endParaRPr sz="44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1" name="Google Shape;101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342934" y="102803"/>
            <a:ext cx="1689726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"/>
          <p:cNvSpPr txBox="1"/>
          <p:nvPr/>
        </p:nvSpPr>
        <p:spPr>
          <a:xfrm>
            <a:off x="6654988" y="843150"/>
            <a:ext cx="30000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hi-IN" sz="26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दो वर्णों वाले शब्द</a:t>
            </a:r>
            <a:endParaRPr sz="26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69186" y="358588"/>
            <a:ext cx="1689726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32"/>
          <p:cNvSpPr/>
          <p:nvPr/>
        </p:nvSpPr>
        <p:spPr>
          <a:xfrm>
            <a:off x="1383602" y="2178805"/>
            <a:ext cx="655949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5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घ</a:t>
            </a:r>
            <a:endParaRPr/>
          </a:p>
        </p:txBody>
      </p:sp>
      <p:sp>
        <p:nvSpPr>
          <p:cNvPr id="142" name="Google Shape;142;p32"/>
          <p:cNvSpPr/>
          <p:nvPr/>
        </p:nvSpPr>
        <p:spPr>
          <a:xfrm>
            <a:off x="2157492" y="2137380"/>
            <a:ext cx="588623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5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endParaRPr/>
          </a:p>
        </p:txBody>
      </p:sp>
      <p:sp>
        <p:nvSpPr>
          <p:cNvPr id="143" name="Google Shape;143;p32"/>
          <p:cNvSpPr/>
          <p:nvPr/>
        </p:nvSpPr>
        <p:spPr>
          <a:xfrm>
            <a:off x="2768501" y="2178805"/>
            <a:ext cx="553357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5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र</a:t>
            </a:r>
            <a:endParaRPr/>
          </a:p>
        </p:txBody>
      </p:sp>
      <p:sp>
        <p:nvSpPr>
          <p:cNvPr id="144" name="Google Shape;144;p32"/>
          <p:cNvSpPr/>
          <p:nvPr/>
        </p:nvSpPr>
        <p:spPr>
          <a:xfrm>
            <a:off x="3481324" y="2137380"/>
            <a:ext cx="588623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5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endParaRPr/>
          </a:p>
        </p:txBody>
      </p:sp>
      <p:sp>
        <p:nvSpPr>
          <p:cNvPr id="145" name="Google Shape;145;p32"/>
          <p:cNvSpPr/>
          <p:nvPr/>
        </p:nvSpPr>
        <p:spPr>
          <a:xfrm>
            <a:off x="4245503" y="2178805"/>
            <a:ext cx="1024639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5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घर</a:t>
            </a:r>
            <a:endParaRPr sz="5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32"/>
          <p:cNvSpPr/>
          <p:nvPr/>
        </p:nvSpPr>
        <p:spPr>
          <a:xfrm>
            <a:off x="1390514" y="3739788"/>
            <a:ext cx="639919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5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ब</a:t>
            </a:r>
            <a:endParaRPr/>
          </a:p>
        </p:txBody>
      </p:sp>
      <p:sp>
        <p:nvSpPr>
          <p:cNvPr id="147" name="Google Shape;147;p32"/>
          <p:cNvSpPr/>
          <p:nvPr/>
        </p:nvSpPr>
        <p:spPr>
          <a:xfrm>
            <a:off x="2098927" y="3739788"/>
            <a:ext cx="588623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5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endParaRPr/>
          </a:p>
        </p:txBody>
      </p:sp>
      <p:sp>
        <p:nvSpPr>
          <p:cNvPr id="148" name="Google Shape;148;p32"/>
          <p:cNvSpPr/>
          <p:nvPr/>
        </p:nvSpPr>
        <p:spPr>
          <a:xfrm>
            <a:off x="2676329" y="3724583"/>
            <a:ext cx="737702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5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स</a:t>
            </a:r>
            <a:endParaRPr/>
          </a:p>
        </p:txBody>
      </p:sp>
      <p:sp>
        <p:nvSpPr>
          <p:cNvPr id="149" name="Google Shape;149;p32"/>
          <p:cNvSpPr/>
          <p:nvPr/>
        </p:nvSpPr>
        <p:spPr>
          <a:xfrm>
            <a:off x="3481324" y="3739788"/>
            <a:ext cx="588623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5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endParaRPr/>
          </a:p>
        </p:txBody>
      </p:sp>
      <p:sp>
        <p:nvSpPr>
          <p:cNvPr id="150" name="Google Shape;150;p32"/>
          <p:cNvSpPr/>
          <p:nvPr/>
        </p:nvSpPr>
        <p:spPr>
          <a:xfrm>
            <a:off x="4168625" y="3724583"/>
            <a:ext cx="119295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5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बस</a:t>
            </a:r>
            <a:endParaRPr sz="5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32"/>
          <p:cNvSpPr/>
          <p:nvPr/>
        </p:nvSpPr>
        <p:spPr>
          <a:xfrm>
            <a:off x="1492781" y="5446761"/>
            <a:ext cx="663964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5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न</a:t>
            </a:r>
            <a:endParaRPr/>
          </a:p>
        </p:txBody>
      </p:sp>
      <p:sp>
        <p:nvSpPr>
          <p:cNvPr id="152" name="Google Shape;152;p32"/>
          <p:cNvSpPr/>
          <p:nvPr/>
        </p:nvSpPr>
        <p:spPr>
          <a:xfrm>
            <a:off x="2157492" y="5311786"/>
            <a:ext cx="588623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5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endParaRPr/>
          </a:p>
        </p:txBody>
      </p:sp>
      <p:sp>
        <p:nvSpPr>
          <p:cNvPr id="153" name="Google Shape;153;p32"/>
          <p:cNvSpPr/>
          <p:nvPr/>
        </p:nvSpPr>
        <p:spPr>
          <a:xfrm>
            <a:off x="2687550" y="5403907"/>
            <a:ext cx="71526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5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ल</a:t>
            </a:r>
            <a:endParaRPr/>
          </a:p>
        </p:txBody>
      </p:sp>
      <p:sp>
        <p:nvSpPr>
          <p:cNvPr id="154" name="Google Shape;154;p32"/>
          <p:cNvSpPr/>
          <p:nvPr/>
        </p:nvSpPr>
        <p:spPr>
          <a:xfrm>
            <a:off x="3344245" y="5446761"/>
            <a:ext cx="588623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5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endParaRPr/>
          </a:p>
        </p:txBody>
      </p:sp>
      <p:sp>
        <p:nvSpPr>
          <p:cNvPr id="155" name="Google Shape;155;p32"/>
          <p:cNvSpPr/>
          <p:nvPr/>
        </p:nvSpPr>
        <p:spPr>
          <a:xfrm>
            <a:off x="4167022" y="5485793"/>
            <a:ext cx="1194558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5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नल</a:t>
            </a:r>
            <a:endParaRPr sz="5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6" name="Google Shape;156;p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18788" y="1616230"/>
            <a:ext cx="1553068" cy="17323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3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30303" y="3399599"/>
            <a:ext cx="3714198" cy="14420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3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138369" y="5010810"/>
            <a:ext cx="2466975" cy="1525282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32"/>
          <p:cNvSpPr/>
          <p:nvPr/>
        </p:nvSpPr>
        <p:spPr>
          <a:xfrm>
            <a:off x="91888" y="217713"/>
            <a:ext cx="9344826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40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जब एक वर्ण दूसरे वर्ण के साथ मिलकर अर्थ प्रदान करता है तब वह शब्द कहलाता है।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69186" y="358588"/>
            <a:ext cx="1689726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33"/>
          <p:cNvSpPr/>
          <p:nvPr/>
        </p:nvSpPr>
        <p:spPr>
          <a:xfrm>
            <a:off x="1124075" y="1788640"/>
            <a:ext cx="830677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5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फ</a:t>
            </a:r>
            <a:endParaRPr sz="5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33"/>
          <p:cNvSpPr/>
          <p:nvPr/>
        </p:nvSpPr>
        <p:spPr>
          <a:xfrm>
            <a:off x="2082527" y="1828325"/>
            <a:ext cx="588623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5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endParaRPr/>
          </a:p>
        </p:txBody>
      </p:sp>
      <p:sp>
        <p:nvSpPr>
          <p:cNvPr id="167" name="Google Shape;167;p33"/>
          <p:cNvSpPr/>
          <p:nvPr/>
        </p:nvSpPr>
        <p:spPr>
          <a:xfrm>
            <a:off x="2755077" y="1742349"/>
            <a:ext cx="71526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5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ल</a:t>
            </a:r>
            <a:endParaRPr sz="5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33"/>
          <p:cNvSpPr/>
          <p:nvPr/>
        </p:nvSpPr>
        <p:spPr>
          <a:xfrm>
            <a:off x="3548870" y="1829909"/>
            <a:ext cx="588623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5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endParaRPr/>
          </a:p>
        </p:txBody>
      </p:sp>
      <p:sp>
        <p:nvSpPr>
          <p:cNvPr id="169" name="Google Shape;169;p33"/>
          <p:cNvSpPr/>
          <p:nvPr/>
        </p:nvSpPr>
        <p:spPr>
          <a:xfrm>
            <a:off x="4216026" y="1736491"/>
            <a:ext cx="136127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5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फल</a:t>
            </a:r>
            <a:endParaRPr sz="5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33"/>
          <p:cNvSpPr/>
          <p:nvPr/>
        </p:nvSpPr>
        <p:spPr>
          <a:xfrm>
            <a:off x="1189070" y="3272065"/>
            <a:ext cx="625492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5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व</a:t>
            </a:r>
            <a:endParaRPr sz="5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33"/>
          <p:cNvSpPr/>
          <p:nvPr/>
        </p:nvSpPr>
        <p:spPr>
          <a:xfrm>
            <a:off x="1895918" y="3208134"/>
            <a:ext cx="588623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5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endParaRPr/>
          </a:p>
        </p:txBody>
      </p:sp>
      <p:sp>
        <p:nvSpPr>
          <p:cNvPr id="172" name="Google Shape;172;p33"/>
          <p:cNvSpPr/>
          <p:nvPr/>
        </p:nvSpPr>
        <p:spPr>
          <a:xfrm>
            <a:off x="2573961" y="3287861"/>
            <a:ext cx="663964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5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न</a:t>
            </a:r>
            <a:endParaRPr sz="5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33"/>
          <p:cNvSpPr/>
          <p:nvPr/>
        </p:nvSpPr>
        <p:spPr>
          <a:xfrm>
            <a:off x="3446607" y="3272065"/>
            <a:ext cx="588623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5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endParaRPr/>
          </a:p>
        </p:txBody>
      </p:sp>
      <p:sp>
        <p:nvSpPr>
          <p:cNvPr id="174" name="Google Shape;174;p33"/>
          <p:cNvSpPr/>
          <p:nvPr/>
        </p:nvSpPr>
        <p:spPr>
          <a:xfrm>
            <a:off x="4137891" y="3208134"/>
            <a:ext cx="110479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5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वन</a:t>
            </a:r>
            <a:endParaRPr sz="5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33"/>
          <p:cNvSpPr/>
          <p:nvPr/>
        </p:nvSpPr>
        <p:spPr>
          <a:xfrm>
            <a:off x="1243573" y="5416534"/>
            <a:ext cx="553357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5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र</a:t>
            </a:r>
            <a:endParaRPr sz="5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33"/>
          <p:cNvSpPr/>
          <p:nvPr/>
        </p:nvSpPr>
        <p:spPr>
          <a:xfrm>
            <a:off x="2019689" y="5373091"/>
            <a:ext cx="588623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5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endParaRPr/>
          </a:p>
        </p:txBody>
      </p:sp>
      <p:sp>
        <p:nvSpPr>
          <p:cNvPr id="177" name="Google Shape;177;p33"/>
          <p:cNvSpPr/>
          <p:nvPr/>
        </p:nvSpPr>
        <p:spPr>
          <a:xfrm>
            <a:off x="2706250" y="5373091"/>
            <a:ext cx="676788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5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थ</a:t>
            </a:r>
            <a:endParaRPr sz="5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33"/>
          <p:cNvSpPr/>
          <p:nvPr/>
        </p:nvSpPr>
        <p:spPr>
          <a:xfrm>
            <a:off x="3573739" y="5370590"/>
            <a:ext cx="588623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5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endParaRPr/>
          </a:p>
        </p:txBody>
      </p:sp>
      <p:sp>
        <p:nvSpPr>
          <p:cNvPr id="179" name="Google Shape;179;p33"/>
          <p:cNvSpPr/>
          <p:nvPr/>
        </p:nvSpPr>
        <p:spPr>
          <a:xfrm>
            <a:off x="4324420" y="5370590"/>
            <a:ext cx="1045479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5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रथ</a:t>
            </a:r>
            <a:endParaRPr sz="5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0" name="Google Shape;180;p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06540" y="904599"/>
            <a:ext cx="2171700" cy="2105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3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917422" y="4830444"/>
            <a:ext cx="3594248" cy="20036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3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896435" y="3009624"/>
            <a:ext cx="3615235" cy="1600200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33"/>
          <p:cNvSpPr/>
          <p:nvPr/>
        </p:nvSpPr>
        <p:spPr>
          <a:xfrm>
            <a:off x="346976" y="236146"/>
            <a:ext cx="8431264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40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दो वर्णों को मेल से बनने वालें शब्दों को दो वर्णों वाले शब्द कहते हैं।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FDF2395C-169C-6EF0-9C87-5AAC6B2DBA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C92F805-2868-B258-2395-AAB5EC746332}"/>
              </a:ext>
            </a:extLst>
          </p:cNvPr>
          <p:cNvSpPr txBox="1"/>
          <p:nvPr/>
        </p:nvSpPr>
        <p:spPr>
          <a:xfrm>
            <a:off x="0" y="6858000"/>
            <a:ext cx="12192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4" tooltip="https://www.creativity103.com/backgrounds/index.htm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5" tooltip="https://creativecommons.org/licenses/by/3.0/"/>
              </a:rPr>
              <a:t>CC BY</a:t>
            </a:r>
            <a:endParaRPr lang="en-US" sz="900"/>
          </a:p>
        </p:txBody>
      </p:sp>
      <p:pic>
        <p:nvPicPr>
          <p:cNvPr id="302" name="Google Shape;302;p3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284176" y="0"/>
            <a:ext cx="1689726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p38"/>
          <p:cNvSpPr/>
          <p:nvPr/>
        </p:nvSpPr>
        <p:spPr>
          <a:xfrm>
            <a:off x="3197548" y="2466100"/>
            <a:ext cx="184289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32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ग</a:t>
            </a:r>
            <a:r>
              <a:rPr lang="en-US" sz="32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hi-IN" sz="32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r>
              <a:rPr lang="en-US" sz="32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hi-IN" sz="32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म</a:t>
            </a:r>
            <a:r>
              <a:rPr lang="en-US" sz="32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hi-IN" sz="32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endParaRPr sz="3200" dirty="0"/>
          </a:p>
        </p:txBody>
      </p:sp>
      <p:sp>
        <p:nvSpPr>
          <p:cNvPr id="306" name="Google Shape;306;p38"/>
          <p:cNvSpPr/>
          <p:nvPr/>
        </p:nvSpPr>
        <p:spPr>
          <a:xfrm>
            <a:off x="3152579" y="1756177"/>
            <a:ext cx="184289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32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क</a:t>
            </a:r>
            <a:r>
              <a:rPr lang="en-US" sz="32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hi-IN" sz="32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r>
              <a:rPr lang="en-US" sz="32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hi-IN" sz="32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ह</a:t>
            </a:r>
            <a:r>
              <a:rPr lang="en-US" sz="32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hi-IN" sz="32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endParaRPr sz="3200" dirty="0"/>
          </a:p>
        </p:txBody>
      </p:sp>
      <p:sp>
        <p:nvSpPr>
          <p:cNvPr id="309" name="Google Shape;309;p38"/>
          <p:cNvSpPr/>
          <p:nvPr/>
        </p:nvSpPr>
        <p:spPr>
          <a:xfrm>
            <a:off x="4848144" y="2470763"/>
            <a:ext cx="816249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32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गम</a:t>
            </a:r>
            <a:endParaRPr sz="32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38"/>
          <p:cNvSpPr/>
          <p:nvPr/>
        </p:nvSpPr>
        <p:spPr>
          <a:xfrm>
            <a:off x="4775300" y="1729094"/>
            <a:ext cx="816249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3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कह</a:t>
            </a:r>
            <a:endParaRPr sz="32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22E78B-A573-12A7-2435-572E82704704}"/>
              </a:ext>
            </a:extLst>
          </p:cNvPr>
          <p:cNvSpPr txBox="1"/>
          <p:nvPr/>
        </p:nvSpPr>
        <p:spPr>
          <a:xfrm>
            <a:off x="3226631" y="3271367"/>
            <a:ext cx="6145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/>
              <a:t>न</a:t>
            </a:r>
            <a:endParaRPr lang="en-US" sz="3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6CFCDD-73D8-09AD-7652-ED43A299F2E7}"/>
              </a:ext>
            </a:extLst>
          </p:cNvPr>
          <p:cNvSpPr txBox="1"/>
          <p:nvPr/>
        </p:nvSpPr>
        <p:spPr>
          <a:xfrm>
            <a:off x="3661346" y="3271365"/>
            <a:ext cx="6145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i-IN" sz="32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endParaRPr lang="en-US" sz="3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F0C9D0B-6A5F-969A-54FB-C3137EEAC4E4}"/>
              </a:ext>
            </a:extLst>
          </p:cNvPr>
          <p:cNvSpPr txBox="1"/>
          <p:nvPr/>
        </p:nvSpPr>
        <p:spPr>
          <a:xfrm>
            <a:off x="4021111" y="3271364"/>
            <a:ext cx="4159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/>
              <a:t>त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FBA483A-B29C-B892-DE71-87F7C9DC664C}"/>
              </a:ext>
            </a:extLst>
          </p:cNvPr>
          <p:cNvSpPr txBox="1"/>
          <p:nvPr/>
        </p:nvSpPr>
        <p:spPr>
          <a:xfrm>
            <a:off x="4485806" y="3271364"/>
            <a:ext cx="5658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i-IN" sz="32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endParaRPr lang="en-US" sz="32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99829DB-5066-C193-8D59-EBBF38C92CBE}"/>
              </a:ext>
            </a:extLst>
          </p:cNvPr>
          <p:cNvSpPr txBox="1"/>
          <p:nvPr/>
        </p:nvSpPr>
        <p:spPr>
          <a:xfrm>
            <a:off x="4905527" y="3301344"/>
            <a:ext cx="97436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err="1"/>
              <a:t>नत</a:t>
            </a:r>
            <a:endParaRPr lang="en-US" sz="32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2A3D2AE-077E-3D7C-6244-9ACB5BA4BBCA}"/>
              </a:ext>
            </a:extLst>
          </p:cNvPr>
          <p:cNvSpPr txBox="1"/>
          <p:nvPr/>
        </p:nvSpPr>
        <p:spPr>
          <a:xfrm>
            <a:off x="3211641" y="4110815"/>
            <a:ext cx="7644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/>
              <a:t>क</a:t>
            </a:r>
            <a:endParaRPr lang="en-US" sz="32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0A7048D-EA31-5AA6-F6F4-A60043CF9695}"/>
              </a:ext>
            </a:extLst>
          </p:cNvPr>
          <p:cNvSpPr txBox="1"/>
          <p:nvPr/>
        </p:nvSpPr>
        <p:spPr>
          <a:xfrm>
            <a:off x="3691328" y="4125801"/>
            <a:ext cx="58461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i-IN" sz="32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endParaRPr lang="en-US" sz="32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E045847-D953-8ABC-2D1A-7F85548C32A5}"/>
              </a:ext>
            </a:extLst>
          </p:cNvPr>
          <p:cNvSpPr txBox="1"/>
          <p:nvPr/>
        </p:nvSpPr>
        <p:spPr>
          <a:xfrm>
            <a:off x="4006120" y="4080825"/>
            <a:ext cx="6145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/>
              <a:t>ल</a:t>
            </a:r>
            <a:endParaRPr lang="en-US" sz="32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83564E6-4BDA-52BE-1CA5-DFC19CD9C8E6}"/>
              </a:ext>
            </a:extLst>
          </p:cNvPr>
          <p:cNvSpPr txBox="1"/>
          <p:nvPr/>
        </p:nvSpPr>
        <p:spPr>
          <a:xfrm>
            <a:off x="4500792" y="4050848"/>
            <a:ext cx="64457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i-IN" sz="32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endParaRPr lang="en-US" sz="32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D7D8207-FF6B-4190-A377-A1DC5D0E9BA6}"/>
              </a:ext>
            </a:extLst>
          </p:cNvPr>
          <p:cNvSpPr txBox="1"/>
          <p:nvPr/>
        </p:nvSpPr>
        <p:spPr>
          <a:xfrm>
            <a:off x="4860558" y="4065842"/>
            <a:ext cx="123544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err="1"/>
              <a:t>कल</a:t>
            </a:r>
            <a:endParaRPr lang="en-US" sz="32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45DC557-D38B-16C8-FA02-EC270B1A4D98}"/>
              </a:ext>
            </a:extLst>
          </p:cNvPr>
          <p:cNvSpPr txBox="1"/>
          <p:nvPr/>
        </p:nvSpPr>
        <p:spPr>
          <a:xfrm>
            <a:off x="3212539" y="4770377"/>
            <a:ext cx="77859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/>
              <a:t>ज</a:t>
            </a:r>
            <a:endParaRPr lang="en-US" sz="32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579FC65-27A6-3049-AA5B-34D1D537E1AD}"/>
              </a:ext>
            </a:extLst>
          </p:cNvPr>
          <p:cNvSpPr txBox="1"/>
          <p:nvPr/>
        </p:nvSpPr>
        <p:spPr>
          <a:xfrm>
            <a:off x="3661346" y="4770375"/>
            <a:ext cx="43471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i-IN" sz="32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endParaRPr lang="en-US" sz="32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2907CC2-7A6B-655F-756E-5A666A4BFC47}"/>
              </a:ext>
            </a:extLst>
          </p:cNvPr>
          <p:cNvSpPr txBox="1"/>
          <p:nvPr/>
        </p:nvSpPr>
        <p:spPr>
          <a:xfrm>
            <a:off x="4066079" y="4740393"/>
            <a:ext cx="61085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/>
              <a:t>ब</a:t>
            </a:r>
            <a:endParaRPr lang="en-US" sz="32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8B901D0-A205-8F7F-A6F0-755056DF39A7}"/>
              </a:ext>
            </a:extLst>
          </p:cNvPr>
          <p:cNvSpPr txBox="1"/>
          <p:nvPr/>
        </p:nvSpPr>
        <p:spPr>
          <a:xfrm>
            <a:off x="4995469" y="4785366"/>
            <a:ext cx="122919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err="1"/>
              <a:t>जब</a:t>
            </a:r>
            <a:endParaRPr lang="en-US" sz="3200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A519697-10EE-85AA-1052-FBB1D2396B16}"/>
              </a:ext>
            </a:extLst>
          </p:cNvPr>
          <p:cNvSpPr txBox="1"/>
          <p:nvPr/>
        </p:nvSpPr>
        <p:spPr>
          <a:xfrm>
            <a:off x="4500792" y="4755384"/>
            <a:ext cx="81321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i-IN" sz="32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Google Shape;212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69186" y="358588"/>
            <a:ext cx="1689726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35"/>
          <p:cNvSpPr/>
          <p:nvPr/>
        </p:nvSpPr>
        <p:spPr>
          <a:xfrm>
            <a:off x="582743" y="1289757"/>
            <a:ext cx="1042273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कल</a:t>
            </a:r>
            <a:endParaRPr sz="4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35"/>
          <p:cNvSpPr/>
          <p:nvPr/>
        </p:nvSpPr>
        <p:spPr>
          <a:xfrm>
            <a:off x="512455" y="2071712"/>
            <a:ext cx="1055097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फल</a:t>
            </a:r>
            <a:endParaRPr sz="4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35"/>
          <p:cNvSpPr/>
          <p:nvPr/>
        </p:nvSpPr>
        <p:spPr>
          <a:xfrm>
            <a:off x="486835" y="2803863"/>
            <a:ext cx="933269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नल</a:t>
            </a:r>
            <a:endParaRPr sz="4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35"/>
          <p:cNvSpPr/>
          <p:nvPr/>
        </p:nvSpPr>
        <p:spPr>
          <a:xfrm>
            <a:off x="510615" y="3621965"/>
            <a:ext cx="990977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जल</a:t>
            </a:r>
            <a:endParaRPr sz="4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35"/>
          <p:cNvSpPr/>
          <p:nvPr/>
        </p:nvSpPr>
        <p:spPr>
          <a:xfrm>
            <a:off x="588599" y="4369537"/>
            <a:ext cx="90281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हल</a:t>
            </a:r>
            <a:endParaRPr sz="4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35"/>
          <p:cNvSpPr/>
          <p:nvPr/>
        </p:nvSpPr>
        <p:spPr>
          <a:xfrm>
            <a:off x="582743" y="5346218"/>
            <a:ext cx="941283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थल</a:t>
            </a:r>
            <a:endParaRPr sz="4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35"/>
          <p:cNvSpPr/>
          <p:nvPr/>
        </p:nvSpPr>
        <p:spPr>
          <a:xfrm>
            <a:off x="2312742" y="1262004"/>
            <a:ext cx="857927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तब</a:t>
            </a:r>
            <a:endParaRPr sz="4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35"/>
          <p:cNvSpPr/>
          <p:nvPr/>
        </p:nvSpPr>
        <p:spPr>
          <a:xfrm>
            <a:off x="2289534" y="2111482"/>
            <a:ext cx="98777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कब</a:t>
            </a:r>
            <a:endParaRPr sz="4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35"/>
          <p:cNvSpPr/>
          <p:nvPr/>
        </p:nvSpPr>
        <p:spPr>
          <a:xfrm>
            <a:off x="2302895" y="2803863"/>
            <a:ext cx="93166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सब</a:t>
            </a:r>
            <a:endParaRPr sz="4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35"/>
          <p:cNvSpPr/>
          <p:nvPr/>
        </p:nvSpPr>
        <p:spPr>
          <a:xfrm>
            <a:off x="2371022" y="3661651"/>
            <a:ext cx="79541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रब</a:t>
            </a:r>
            <a:endParaRPr sz="4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35"/>
          <p:cNvSpPr/>
          <p:nvPr/>
        </p:nvSpPr>
        <p:spPr>
          <a:xfrm>
            <a:off x="4060727" y="1219719"/>
            <a:ext cx="88838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मत</a:t>
            </a:r>
            <a:endParaRPr sz="4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35"/>
          <p:cNvSpPr/>
          <p:nvPr/>
        </p:nvSpPr>
        <p:spPr>
          <a:xfrm>
            <a:off x="3985070" y="1908295"/>
            <a:ext cx="101181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खत</a:t>
            </a:r>
            <a:endParaRPr sz="4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35"/>
          <p:cNvSpPr/>
          <p:nvPr/>
        </p:nvSpPr>
        <p:spPr>
          <a:xfrm>
            <a:off x="4011417" y="2700181"/>
            <a:ext cx="954107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छत</a:t>
            </a:r>
            <a:endParaRPr sz="4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35"/>
          <p:cNvSpPr/>
          <p:nvPr/>
        </p:nvSpPr>
        <p:spPr>
          <a:xfrm>
            <a:off x="4015543" y="3482136"/>
            <a:ext cx="85953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घट</a:t>
            </a:r>
            <a:endParaRPr sz="4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35"/>
          <p:cNvSpPr/>
          <p:nvPr/>
        </p:nvSpPr>
        <p:spPr>
          <a:xfrm>
            <a:off x="2371022" y="4522385"/>
            <a:ext cx="797013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3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नट</a:t>
            </a:r>
            <a:endParaRPr sz="36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35"/>
          <p:cNvSpPr/>
          <p:nvPr/>
        </p:nvSpPr>
        <p:spPr>
          <a:xfrm>
            <a:off x="2289534" y="5346218"/>
            <a:ext cx="782587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रट</a:t>
            </a:r>
            <a:endParaRPr sz="4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35"/>
          <p:cNvSpPr/>
          <p:nvPr/>
        </p:nvSpPr>
        <p:spPr>
          <a:xfrm>
            <a:off x="5575774" y="1158775"/>
            <a:ext cx="784189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पर</a:t>
            </a:r>
            <a:endParaRPr sz="4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35"/>
          <p:cNvSpPr/>
          <p:nvPr/>
        </p:nvSpPr>
        <p:spPr>
          <a:xfrm>
            <a:off x="5558223" y="1832969"/>
            <a:ext cx="80663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घर</a:t>
            </a:r>
            <a:endParaRPr sz="4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35"/>
          <p:cNvSpPr/>
          <p:nvPr/>
        </p:nvSpPr>
        <p:spPr>
          <a:xfrm>
            <a:off x="5515673" y="2676328"/>
            <a:ext cx="865943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भर</a:t>
            </a:r>
            <a:endParaRPr sz="4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35"/>
          <p:cNvSpPr/>
          <p:nvPr/>
        </p:nvSpPr>
        <p:spPr>
          <a:xfrm>
            <a:off x="3882478" y="5364500"/>
            <a:ext cx="922047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कर</a:t>
            </a:r>
            <a:endParaRPr sz="4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35"/>
          <p:cNvSpPr/>
          <p:nvPr/>
        </p:nvSpPr>
        <p:spPr>
          <a:xfrm>
            <a:off x="3985070" y="4424846"/>
            <a:ext cx="81945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चर</a:t>
            </a:r>
            <a:endParaRPr sz="4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35"/>
          <p:cNvSpPr/>
          <p:nvPr/>
        </p:nvSpPr>
        <p:spPr>
          <a:xfrm>
            <a:off x="7007981" y="1180528"/>
            <a:ext cx="837089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वह</a:t>
            </a:r>
            <a:endParaRPr sz="4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35"/>
          <p:cNvSpPr/>
          <p:nvPr/>
        </p:nvSpPr>
        <p:spPr>
          <a:xfrm>
            <a:off x="7076401" y="1851492"/>
            <a:ext cx="782587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रह</a:t>
            </a:r>
            <a:endParaRPr sz="4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35"/>
          <p:cNvSpPr/>
          <p:nvPr/>
        </p:nvSpPr>
        <p:spPr>
          <a:xfrm>
            <a:off x="7018857" y="2713868"/>
            <a:ext cx="974947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कह</a:t>
            </a:r>
            <a:endParaRPr sz="4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35"/>
          <p:cNvSpPr/>
          <p:nvPr/>
        </p:nvSpPr>
        <p:spPr>
          <a:xfrm>
            <a:off x="5522084" y="3482136"/>
            <a:ext cx="845103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तह</a:t>
            </a:r>
            <a:endParaRPr sz="4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35"/>
          <p:cNvSpPr/>
          <p:nvPr/>
        </p:nvSpPr>
        <p:spPr>
          <a:xfrm>
            <a:off x="5530101" y="4455179"/>
            <a:ext cx="85151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यह</a:t>
            </a:r>
            <a:endParaRPr sz="4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35"/>
          <p:cNvSpPr/>
          <p:nvPr/>
        </p:nvSpPr>
        <p:spPr>
          <a:xfrm>
            <a:off x="5485216" y="5266777"/>
            <a:ext cx="91884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दस</a:t>
            </a:r>
            <a:endParaRPr sz="4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35"/>
          <p:cNvSpPr/>
          <p:nvPr/>
        </p:nvSpPr>
        <p:spPr>
          <a:xfrm>
            <a:off x="8581331" y="1120564"/>
            <a:ext cx="865943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रस</a:t>
            </a:r>
            <a:endParaRPr sz="4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35"/>
          <p:cNvSpPr/>
          <p:nvPr/>
        </p:nvSpPr>
        <p:spPr>
          <a:xfrm>
            <a:off x="8581331" y="1874646"/>
            <a:ext cx="1058303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कस</a:t>
            </a:r>
            <a:endParaRPr sz="4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35"/>
          <p:cNvSpPr/>
          <p:nvPr/>
        </p:nvSpPr>
        <p:spPr>
          <a:xfrm>
            <a:off x="8633853" y="2774250"/>
            <a:ext cx="93166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बस</a:t>
            </a:r>
            <a:endParaRPr sz="4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35"/>
          <p:cNvSpPr/>
          <p:nvPr/>
        </p:nvSpPr>
        <p:spPr>
          <a:xfrm>
            <a:off x="7005296" y="3537701"/>
            <a:ext cx="949299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नस</a:t>
            </a:r>
            <a:endParaRPr sz="4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35"/>
          <p:cNvSpPr/>
          <p:nvPr/>
        </p:nvSpPr>
        <p:spPr>
          <a:xfrm>
            <a:off x="7019660" y="4522385"/>
            <a:ext cx="973343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डस</a:t>
            </a:r>
            <a:endParaRPr sz="4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35"/>
          <p:cNvSpPr/>
          <p:nvPr/>
        </p:nvSpPr>
        <p:spPr>
          <a:xfrm>
            <a:off x="7074162" y="5346218"/>
            <a:ext cx="91884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हस</a:t>
            </a:r>
            <a:endParaRPr sz="4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35"/>
          <p:cNvSpPr/>
          <p:nvPr/>
        </p:nvSpPr>
        <p:spPr>
          <a:xfrm>
            <a:off x="8732013" y="3594574"/>
            <a:ext cx="90762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धन</a:t>
            </a:r>
            <a:endParaRPr sz="4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35"/>
          <p:cNvSpPr/>
          <p:nvPr/>
        </p:nvSpPr>
        <p:spPr>
          <a:xfrm>
            <a:off x="8804203" y="4549320"/>
            <a:ext cx="909223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मन</a:t>
            </a:r>
            <a:endParaRPr sz="4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35"/>
          <p:cNvSpPr/>
          <p:nvPr/>
        </p:nvSpPr>
        <p:spPr>
          <a:xfrm>
            <a:off x="8813438" y="5504066"/>
            <a:ext cx="912429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लत</a:t>
            </a:r>
            <a:endParaRPr sz="4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35"/>
          <p:cNvSpPr/>
          <p:nvPr/>
        </p:nvSpPr>
        <p:spPr>
          <a:xfrm>
            <a:off x="2257509" y="210811"/>
            <a:ext cx="538320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36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आओ पढ़ें दो वर्णों वाले शब्द</a:t>
            </a:r>
            <a:endParaRPr sz="36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16"/>
          <p:cNvSpPr/>
          <p:nvPr/>
        </p:nvSpPr>
        <p:spPr>
          <a:xfrm>
            <a:off x="3733800" y="131986"/>
            <a:ext cx="184731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endParaRPr sz="5400" b="0" i="0" u="none" strike="noStrike" cap="none">
              <a:solidFill>
                <a:srgbClr val="FFFF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" name="Google Shape;319;p16"/>
          <p:cNvSpPr/>
          <p:nvPr/>
        </p:nvSpPr>
        <p:spPr>
          <a:xfrm>
            <a:off x="1066800" y="702209"/>
            <a:ext cx="586740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hi-IN" sz="40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शिक्षण  प्रतिफल</a:t>
            </a:r>
            <a:endParaRPr sz="40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0" name="Google Shape;320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17063" y="386686"/>
            <a:ext cx="1689726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Google Shape;321;p16"/>
          <p:cNvSpPr/>
          <p:nvPr/>
        </p:nvSpPr>
        <p:spPr>
          <a:xfrm>
            <a:off x="471268" y="2565009"/>
            <a:ext cx="9607463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hi-IN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विद्यार्थी शब्दों से परिचित हुए साथ शब्दों का पठन करना सीखें।</a:t>
            </a:r>
            <a:endParaRPr sz="3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" name="Google Shape;322;p16"/>
          <p:cNvSpPr/>
          <p:nvPr/>
        </p:nvSpPr>
        <p:spPr>
          <a:xfrm>
            <a:off x="5112493" y="5035673"/>
            <a:ext cx="29687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i-IN"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ए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39"/>
          <p:cNvSpPr txBox="1"/>
          <p:nvPr/>
        </p:nvSpPr>
        <p:spPr>
          <a:xfrm>
            <a:off x="712449" y="991333"/>
            <a:ext cx="10401600" cy="47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5" tIns="121875" rIns="121875" bIns="121875" anchor="ctr" anchorCtr="0">
            <a:noAutofit/>
          </a:bodyPr>
          <a:lstStyle/>
          <a:p>
            <a:pPr marL="609585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</a:pPr>
            <a:r>
              <a:rPr lang="hi-IN" sz="53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THANKING YOU</a:t>
            </a:r>
            <a:endParaRPr sz="53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09585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</a:pPr>
            <a:r>
              <a:rPr lang="hi-IN" sz="53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ODM EDUCATIONAL GROUP</a:t>
            </a:r>
            <a:endParaRPr sz="53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8" name="Google Shape;328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69186" y="358588"/>
            <a:ext cx="1689726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213</Words>
  <Application>Microsoft Office PowerPoint</Application>
  <PresentationFormat>Widescreen</PresentationFormat>
  <Paragraphs>103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ALPANA BEHERA</dc:creator>
  <cp:lastModifiedBy>ALPANA BEHERA</cp:lastModifiedBy>
  <cp:revision>1</cp:revision>
  <dcterms:created xsi:type="dcterms:W3CDTF">2022-10-15T15:54:41Z</dcterms:created>
  <dcterms:modified xsi:type="dcterms:W3CDTF">2022-10-15T16:10:11Z</dcterms:modified>
</cp:coreProperties>
</file>