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69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gU0e8F47AnpK6v6KZyct5ecVMf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12981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दो वर्णों को मेल से बनने वालें शब्दों को दो वर्णों वाले शब्द कहते हैं।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आओ पढ़ें दो वर्णों वाले शब्द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लत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"/>
            <a:ext cx="6371772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6618732" y="1475947"/>
            <a:ext cx="5039868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HINDI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दो वर्णों वाले शब्द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: दो वर्णों वाले शब्दों का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गठन</a:t>
            </a:r>
            <a:r>
              <a:rPr lang="en-US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एवं</a:t>
            </a:r>
            <a:endParaRPr lang="hi-IN"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,लेखन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6393307" y="224875"/>
            <a:ext cx="4800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hi-IN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दो वर्णों वाले शब्द</a:t>
            </a:r>
            <a:endParaRPr sz="4400" b="1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0" name="Google Shape;3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6"/>
          <p:cNvSpPr/>
          <p:nvPr/>
        </p:nvSpPr>
        <p:spPr>
          <a:xfrm>
            <a:off x="5112493" y="5035673"/>
            <a:ext cx="296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E5EA1-D0A1-44DA-3CC1-5D8C1CA80391}"/>
              </a:ext>
            </a:extLst>
          </p:cNvPr>
          <p:cNvSpPr txBox="1"/>
          <p:nvPr/>
        </p:nvSpPr>
        <p:spPr>
          <a:xfrm>
            <a:off x="2102375" y="588124"/>
            <a:ext cx="60935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</a:rPr>
              <a:t>गृह</a:t>
            </a:r>
            <a:r>
              <a:rPr lang="en-US" sz="4000" b="1" dirty="0"/>
              <a:t> </a:t>
            </a:r>
            <a:r>
              <a:rPr lang="en-US" sz="4000" b="1" dirty="0" err="1">
                <a:solidFill>
                  <a:srgbClr val="FF0000"/>
                </a:solidFill>
              </a:rPr>
              <a:t>कार्य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124D81-DB46-8EA7-D368-CDCE4F22DA9D}"/>
              </a:ext>
            </a:extLst>
          </p:cNvPr>
          <p:cNvSpPr txBox="1"/>
          <p:nvPr/>
        </p:nvSpPr>
        <p:spPr>
          <a:xfrm>
            <a:off x="1723866" y="1769559"/>
            <a:ext cx="782111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निचे</a:t>
            </a:r>
            <a:r>
              <a:rPr lang="en-US" sz="3200" b="1" dirty="0"/>
              <a:t> </a:t>
            </a:r>
            <a:r>
              <a:rPr lang="en-US" sz="3200" b="1" dirty="0" err="1"/>
              <a:t>दिए</a:t>
            </a:r>
            <a:r>
              <a:rPr lang="en-US" sz="3200" b="1" dirty="0"/>
              <a:t> </a:t>
            </a:r>
            <a:r>
              <a:rPr lang="en-US" sz="3200" b="1" dirty="0" err="1"/>
              <a:t>गए</a:t>
            </a:r>
            <a:r>
              <a:rPr lang="en-US" sz="3200" b="1" dirty="0"/>
              <a:t> </a:t>
            </a:r>
            <a:r>
              <a:rPr lang="en-US" sz="3200" b="1" dirty="0" err="1"/>
              <a:t>वर्णों</a:t>
            </a:r>
            <a:r>
              <a:rPr lang="en-US" sz="3200" b="1" dirty="0"/>
              <a:t> </a:t>
            </a:r>
            <a:r>
              <a:rPr lang="en-US" sz="3200" b="1" dirty="0" err="1"/>
              <a:t>को</a:t>
            </a:r>
            <a:r>
              <a:rPr lang="en-US" sz="3200" b="1" dirty="0"/>
              <a:t> </a:t>
            </a:r>
            <a:r>
              <a:rPr lang="en-US" sz="3200" b="1" dirty="0" err="1"/>
              <a:t>जोड़कर</a:t>
            </a:r>
            <a:r>
              <a:rPr lang="en-US" sz="3200" b="1" dirty="0"/>
              <a:t> ५ </a:t>
            </a:r>
            <a:r>
              <a:rPr lang="en-US" sz="3200" b="1" dirty="0" err="1"/>
              <a:t>दो</a:t>
            </a:r>
            <a:r>
              <a:rPr lang="en-US" sz="3200" b="1" dirty="0"/>
              <a:t> </a:t>
            </a:r>
            <a:r>
              <a:rPr lang="hi-IN" sz="3200" b="1" dirty="0"/>
              <a:t>वर्ण</a:t>
            </a:r>
            <a:r>
              <a:rPr lang="en-US" sz="3200" b="1" dirty="0"/>
              <a:t> </a:t>
            </a:r>
            <a:r>
              <a:rPr lang="en-US" sz="3200" b="1" dirty="0" err="1"/>
              <a:t>वाले</a:t>
            </a:r>
            <a:r>
              <a:rPr lang="en-US" sz="3200" b="1" dirty="0"/>
              <a:t> </a:t>
            </a:r>
            <a:r>
              <a:rPr lang="en-US" sz="3200" b="1" dirty="0" err="1"/>
              <a:t>शब्दों</a:t>
            </a:r>
            <a:r>
              <a:rPr lang="en-US" sz="3200" b="1" dirty="0"/>
              <a:t> </a:t>
            </a:r>
            <a:r>
              <a:rPr lang="en-US" sz="3200" b="1" dirty="0" err="1"/>
              <a:t>का</a:t>
            </a:r>
            <a:r>
              <a:rPr lang="en-US" sz="3200" b="1" dirty="0"/>
              <a:t> </a:t>
            </a:r>
            <a:r>
              <a:rPr lang="en-US" sz="3200" b="1" dirty="0" err="1"/>
              <a:t>गठन</a:t>
            </a:r>
            <a:r>
              <a:rPr lang="en-US" sz="3200" b="1" dirty="0"/>
              <a:t> </a:t>
            </a:r>
            <a:r>
              <a:rPr lang="en-US" sz="3200" b="1" dirty="0" err="1"/>
              <a:t>करें</a:t>
            </a:r>
            <a:r>
              <a:rPr lang="en-US" sz="3200" b="1" dirty="0"/>
              <a:t> l</a:t>
            </a:r>
          </a:p>
          <a:p>
            <a:r>
              <a:rPr lang="en-US" sz="3200" b="1" dirty="0"/>
              <a:t>छ , र , ड, ब , ल ,ज , न ,फ , म ,त </a:t>
            </a:r>
          </a:p>
        </p:txBody>
      </p:sp>
    </p:spTree>
    <p:extLst>
      <p:ext uri="{BB962C8B-B14F-4D97-AF65-F5344CB8AC3E}">
        <p14:creationId xmlns:p14="http://schemas.microsoft.com/office/powerpoint/2010/main" val="24776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1066800" y="702209"/>
            <a:ext cx="586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की  प्रतिफल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6"/>
          <p:cNvSpPr/>
          <p:nvPr/>
        </p:nvSpPr>
        <p:spPr>
          <a:xfrm>
            <a:off x="471268" y="2565009"/>
            <a:ext cx="96074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 शब्दों से परिचित हुए साथ शब्दों का पठन करना सीखें।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5112493" y="5035673"/>
            <a:ext cx="296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2274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6"/>
          <p:cNvSpPr/>
          <p:nvPr/>
        </p:nvSpPr>
        <p:spPr>
          <a:xfrm>
            <a:off x="3994019" y="1212201"/>
            <a:ext cx="419377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वाले शब्द</a:t>
            </a: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1951243" y="2768676"/>
            <a:ext cx="939589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2"/>
          <p:cNvSpPr/>
          <p:nvPr/>
        </p:nvSpPr>
        <p:spPr>
          <a:xfrm>
            <a:off x="1383602" y="2178805"/>
            <a:ext cx="6559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</a:t>
            </a:r>
            <a:endParaRPr/>
          </a:p>
        </p:txBody>
      </p:sp>
      <p:sp>
        <p:nvSpPr>
          <p:cNvPr id="142" name="Google Shape;142;p32"/>
          <p:cNvSpPr/>
          <p:nvPr/>
        </p:nvSpPr>
        <p:spPr>
          <a:xfrm>
            <a:off x="2157492" y="213738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43" name="Google Shape;143;p32"/>
          <p:cNvSpPr/>
          <p:nvPr/>
        </p:nvSpPr>
        <p:spPr>
          <a:xfrm>
            <a:off x="2768501" y="2178805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/>
          </a:p>
        </p:txBody>
      </p:sp>
      <p:sp>
        <p:nvSpPr>
          <p:cNvPr id="144" name="Google Shape;144;p32"/>
          <p:cNvSpPr/>
          <p:nvPr/>
        </p:nvSpPr>
        <p:spPr>
          <a:xfrm>
            <a:off x="3481324" y="213738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45" name="Google Shape;145;p32"/>
          <p:cNvSpPr/>
          <p:nvPr/>
        </p:nvSpPr>
        <p:spPr>
          <a:xfrm>
            <a:off x="4245503" y="2178805"/>
            <a:ext cx="102463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2"/>
          <p:cNvSpPr/>
          <p:nvPr/>
        </p:nvSpPr>
        <p:spPr>
          <a:xfrm>
            <a:off x="1390514" y="3739788"/>
            <a:ext cx="6399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/>
          </a:p>
        </p:txBody>
      </p:sp>
      <p:sp>
        <p:nvSpPr>
          <p:cNvPr id="147" name="Google Shape;147;p32"/>
          <p:cNvSpPr/>
          <p:nvPr/>
        </p:nvSpPr>
        <p:spPr>
          <a:xfrm>
            <a:off x="2098927" y="373978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48" name="Google Shape;148;p32"/>
          <p:cNvSpPr/>
          <p:nvPr/>
        </p:nvSpPr>
        <p:spPr>
          <a:xfrm>
            <a:off x="2676329" y="3724583"/>
            <a:ext cx="737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/>
          </a:p>
        </p:txBody>
      </p:sp>
      <p:sp>
        <p:nvSpPr>
          <p:cNvPr id="149" name="Google Shape;149;p32"/>
          <p:cNvSpPr/>
          <p:nvPr/>
        </p:nvSpPr>
        <p:spPr>
          <a:xfrm>
            <a:off x="3481324" y="373978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50" name="Google Shape;150;p32"/>
          <p:cNvSpPr/>
          <p:nvPr/>
        </p:nvSpPr>
        <p:spPr>
          <a:xfrm>
            <a:off x="4168625" y="3724583"/>
            <a:ext cx="11929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2"/>
          <p:cNvSpPr/>
          <p:nvPr/>
        </p:nvSpPr>
        <p:spPr>
          <a:xfrm>
            <a:off x="1492781" y="5446761"/>
            <a:ext cx="6639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/>
          </a:p>
        </p:txBody>
      </p:sp>
      <p:sp>
        <p:nvSpPr>
          <p:cNvPr id="152" name="Google Shape;152;p32"/>
          <p:cNvSpPr/>
          <p:nvPr/>
        </p:nvSpPr>
        <p:spPr>
          <a:xfrm>
            <a:off x="2157492" y="5311786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53" name="Google Shape;153;p32"/>
          <p:cNvSpPr/>
          <p:nvPr/>
        </p:nvSpPr>
        <p:spPr>
          <a:xfrm>
            <a:off x="2687550" y="5403907"/>
            <a:ext cx="715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/>
          </a:p>
        </p:txBody>
      </p:sp>
      <p:sp>
        <p:nvSpPr>
          <p:cNvPr id="154" name="Google Shape;154;p32"/>
          <p:cNvSpPr/>
          <p:nvPr/>
        </p:nvSpPr>
        <p:spPr>
          <a:xfrm>
            <a:off x="3344245" y="5446761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55" name="Google Shape;155;p32"/>
          <p:cNvSpPr/>
          <p:nvPr/>
        </p:nvSpPr>
        <p:spPr>
          <a:xfrm>
            <a:off x="4167022" y="5485793"/>
            <a:ext cx="11945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788" y="1616230"/>
            <a:ext cx="1553068" cy="173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0303" y="3399599"/>
            <a:ext cx="3714198" cy="144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8369" y="5010810"/>
            <a:ext cx="2466975" cy="1525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2"/>
          <p:cNvSpPr/>
          <p:nvPr/>
        </p:nvSpPr>
        <p:spPr>
          <a:xfrm>
            <a:off x="91888" y="217713"/>
            <a:ext cx="93448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3"/>
          <p:cNvSpPr/>
          <p:nvPr/>
        </p:nvSpPr>
        <p:spPr>
          <a:xfrm>
            <a:off x="1124075" y="1788640"/>
            <a:ext cx="830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3"/>
          <p:cNvSpPr/>
          <p:nvPr/>
        </p:nvSpPr>
        <p:spPr>
          <a:xfrm>
            <a:off x="2082527" y="1828325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67" name="Google Shape;167;p33"/>
          <p:cNvSpPr/>
          <p:nvPr/>
        </p:nvSpPr>
        <p:spPr>
          <a:xfrm>
            <a:off x="2755077" y="1742349"/>
            <a:ext cx="715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3"/>
          <p:cNvSpPr/>
          <p:nvPr/>
        </p:nvSpPr>
        <p:spPr>
          <a:xfrm>
            <a:off x="3548870" y="1829909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69" name="Google Shape;169;p33"/>
          <p:cNvSpPr/>
          <p:nvPr/>
        </p:nvSpPr>
        <p:spPr>
          <a:xfrm>
            <a:off x="4216026" y="1736491"/>
            <a:ext cx="13612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3"/>
          <p:cNvSpPr/>
          <p:nvPr/>
        </p:nvSpPr>
        <p:spPr>
          <a:xfrm>
            <a:off x="1189070" y="3272065"/>
            <a:ext cx="6254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1895918" y="3208134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72" name="Google Shape;172;p33"/>
          <p:cNvSpPr/>
          <p:nvPr/>
        </p:nvSpPr>
        <p:spPr>
          <a:xfrm>
            <a:off x="2573961" y="3287861"/>
            <a:ext cx="6639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3446607" y="3272065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74" name="Google Shape;174;p33"/>
          <p:cNvSpPr/>
          <p:nvPr/>
        </p:nvSpPr>
        <p:spPr>
          <a:xfrm>
            <a:off x="4137891" y="3208134"/>
            <a:ext cx="11047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वन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1243573" y="5416534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2019689" y="5373091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77" name="Google Shape;177;p33"/>
          <p:cNvSpPr/>
          <p:nvPr/>
        </p:nvSpPr>
        <p:spPr>
          <a:xfrm>
            <a:off x="2706250" y="5373091"/>
            <a:ext cx="6767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3573739" y="537059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79" name="Google Shape;179;p33"/>
          <p:cNvSpPr/>
          <p:nvPr/>
        </p:nvSpPr>
        <p:spPr>
          <a:xfrm>
            <a:off x="4324420" y="5370590"/>
            <a:ext cx="10454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रथ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540" y="904599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7422" y="4830444"/>
            <a:ext cx="3594248" cy="200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96435" y="3009624"/>
            <a:ext cx="361523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/>
          <p:nvPr/>
        </p:nvSpPr>
        <p:spPr>
          <a:xfrm>
            <a:off x="346976" y="236146"/>
            <a:ext cx="84312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को मेल से बनने वालें शब्दों को दो वर्णों वाले शब्द कहते हैं।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4"/>
          <p:cNvSpPr/>
          <p:nvPr/>
        </p:nvSpPr>
        <p:spPr>
          <a:xfrm>
            <a:off x="453011" y="211159"/>
            <a:ext cx="9523502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लेकिन हम किसी भी वर्णों को जोड़कर शब्द नहीं बना सकते।क्योंकि यह तभी शब्द कहलायेगा जब इसका कोई अर्थ होगा।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/>
          <p:nvPr/>
        </p:nvSpPr>
        <p:spPr>
          <a:xfrm>
            <a:off x="1619595" y="3607881"/>
            <a:ext cx="65594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/>
          </a:p>
        </p:txBody>
      </p:sp>
      <p:sp>
        <p:nvSpPr>
          <p:cNvPr id="191" name="Google Shape;191;p34"/>
          <p:cNvSpPr/>
          <p:nvPr/>
        </p:nvSpPr>
        <p:spPr>
          <a:xfrm>
            <a:off x="2371079" y="351554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92" name="Google Shape;192;p34"/>
          <p:cNvSpPr/>
          <p:nvPr/>
        </p:nvSpPr>
        <p:spPr>
          <a:xfrm>
            <a:off x="2959702" y="3669437"/>
            <a:ext cx="57579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/>
          </a:p>
        </p:txBody>
      </p:sp>
      <p:sp>
        <p:nvSpPr>
          <p:cNvPr id="193" name="Google Shape;193;p34"/>
          <p:cNvSpPr/>
          <p:nvPr/>
        </p:nvSpPr>
        <p:spPr>
          <a:xfrm>
            <a:off x="3670154" y="3654047"/>
            <a:ext cx="453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94" name="Google Shape;194;p34"/>
          <p:cNvSpPr/>
          <p:nvPr/>
        </p:nvSpPr>
        <p:spPr>
          <a:xfrm>
            <a:off x="4281493" y="3592492"/>
            <a:ext cx="100860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लन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4"/>
          <p:cNvSpPr/>
          <p:nvPr/>
        </p:nvSpPr>
        <p:spPr>
          <a:xfrm>
            <a:off x="1722187" y="4715876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/>
          </a:p>
        </p:txBody>
      </p:sp>
      <p:sp>
        <p:nvSpPr>
          <p:cNvPr id="196" name="Google Shape;196;p34"/>
          <p:cNvSpPr/>
          <p:nvPr/>
        </p:nvSpPr>
        <p:spPr>
          <a:xfrm>
            <a:off x="2444817" y="4715876"/>
            <a:ext cx="5148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97" name="Google Shape;197;p34"/>
          <p:cNvSpPr/>
          <p:nvPr/>
        </p:nvSpPr>
        <p:spPr>
          <a:xfrm>
            <a:off x="3052706" y="4792820"/>
            <a:ext cx="56938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</a:t>
            </a:r>
            <a:endParaRPr/>
          </a:p>
        </p:txBody>
      </p:sp>
      <p:sp>
        <p:nvSpPr>
          <p:cNvPr id="198" name="Google Shape;198;p34"/>
          <p:cNvSpPr/>
          <p:nvPr/>
        </p:nvSpPr>
        <p:spPr>
          <a:xfrm>
            <a:off x="3752708" y="4900190"/>
            <a:ext cx="484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99" name="Google Shape;199;p34"/>
          <p:cNvSpPr/>
          <p:nvPr/>
        </p:nvSpPr>
        <p:spPr>
          <a:xfrm>
            <a:off x="4436866" y="4854375"/>
            <a:ext cx="869149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रघ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4"/>
          <p:cNvSpPr/>
          <p:nvPr/>
        </p:nvSpPr>
        <p:spPr>
          <a:xfrm>
            <a:off x="5408113" y="2488572"/>
            <a:ext cx="723331" cy="92934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4"/>
          <p:cNvSpPr/>
          <p:nvPr/>
        </p:nvSpPr>
        <p:spPr>
          <a:xfrm>
            <a:off x="5567250" y="3509537"/>
            <a:ext cx="723331" cy="92934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4"/>
          <p:cNvSpPr/>
          <p:nvPr/>
        </p:nvSpPr>
        <p:spPr>
          <a:xfrm>
            <a:off x="5568287" y="4789462"/>
            <a:ext cx="723331" cy="929341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1718019" y="2799353"/>
            <a:ext cx="51167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4"/>
          <p:cNvSpPr/>
          <p:nvPr/>
        </p:nvSpPr>
        <p:spPr>
          <a:xfrm>
            <a:off x="2444817" y="2786300"/>
            <a:ext cx="5437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205" name="Google Shape;205;p34"/>
          <p:cNvSpPr/>
          <p:nvPr/>
        </p:nvSpPr>
        <p:spPr>
          <a:xfrm>
            <a:off x="3056296" y="2799353"/>
            <a:ext cx="69602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</a:t>
            </a:r>
            <a:endParaRPr sz="4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4"/>
          <p:cNvSpPr/>
          <p:nvPr/>
        </p:nvSpPr>
        <p:spPr>
          <a:xfrm>
            <a:off x="3850491" y="2786300"/>
            <a:ext cx="5148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07" name="Google Shape;207;p34"/>
          <p:cNvSpPr/>
          <p:nvPr/>
        </p:nvSpPr>
        <p:spPr>
          <a:xfrm>
            <a:off x="4388852" y="2799353"/>
            <a:ext cx="9957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रक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/>
          <p:nvPr/>
        </p:nvSpPr>
        <p:spPr>
          <a:xfrm>
            <a:off x="582743" y="1289757"/>
            <a:ext cx="1042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/>
        </p:nvSpPr>
        <p:spPr>
          <a:xfrm>
            <a:off x="512455" y="2071712"/>
            <a:ext cx="10550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5"/>
          <p:cNvSpPr/>
          <p:nvPr/>
        </p:nvSpPr>
        <p:spPr>
          <a:xfrm>
            <a:off x="486835" y="2803863"/>
            <a:ext cx="9332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510615" y="3621965"/>
            <a:ext cx="9909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5"/>
          <p:cNvSpPr/>
          <p:nvPr/>
        </p:nvSpPr>
        <p:spPr>
          <a:xfrm>
            <a:off x="588599" y="4369537"/>
            <a:ext cx="9028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582743" y="5346218"/>
            <a:ext cx="9412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2312742" y="1262004"/>
            <a:ext cx="8579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5"/>
          <p:cNvSpPr/>
          <p:nvPr/>
        </p:nvSpPr>
        <p:spPr>
          <a:xfrm>
            <a:off x="2289534" y="2111482"/>
            <a:ext cx="9877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2302895" y="2803863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2371022" y="3661651"/>
            <a:ext cx="7954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5"/>
          <p:cNvSpPr/>
          <p:nvPr/>
        </p:nvSpPr>
        <p:spPr>
          <a:xfrm>
            <a:off x="4060727" y="1219719"/>
            <a:ext cx="8883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5"/>
          <p:cNvSpPr/>
          <p:nvPr/>
        </p:nvSpPr>
        <p:spPr>
          <a:xfrm>
            <a:off x="3985070" y="1908295"/>
            <a:ext cx="10118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4011417" y="2700181"/>
            <a:ext cx="9541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4015543" y="3482136"/>
            <a:ext cx="8595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2371022" y="4522385"/>
            <a:ext cx="7970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नट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2289534" y="5346218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5575774" y="1158775"/>
            <a:ext cx="7841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5558223" y="1832969"/>
            <a:ext cx="806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5515673" y="2676328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3882478" y="5364500"/>
            <a:ext cx="9220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3985070" y="4424846"/>
            <a:ext cx="8194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7007981" y="1180528"/>
            <a:ext cx="8370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7076401" y="1851492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7018857" y="2713868"/>
            <a:ext cx="9749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5522084" y="3482136"/>
            <a:ext cx="8451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5"/>
          <p:cNvSpPr/>
          <p:nvPr/>
        </p:nvSpPr>
        <p:spPr>
          <a:xfrm>
            <a:off x="5530101" y="4455179"/>
            <a:ext cx="8515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5485216" y="5266777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5"/>
          <p:cNvSpPr/>
          <p:nvPr/>
        </p:nvSpPr>
        <p:spPr>
          <a:xfrm>
            <a:off x="8581331" y="1120564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8581331" y="1874646"/>
            <a:ext cx="10583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/>
          <p:nvPr/>
        </p:nvSpPr>
        <p:spPr>
          <a:xfrm>
            <a:off x="8633853" y="2774250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5"/>
          <p:cNvSpPr/>
          <p:nvPr/>
        </p:nvSpPr>
        <p:spPr>
          <a:xfrm>
            <a:off x="7005296" y="3537701"/>
            <a:ext cx="949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7019660" y="4522385"/>
            <a:ext cx="9733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डस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7074162" y="5346218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8732013" y="3594574"/>
            <a:ext cx="9076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8804203" y="4549320"/>
            <a:ext cx="909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5"/>
          <p:cNvSpPr/>
          <p:nvPr/>
        </p:nvSpPr>
        <p:spPr>
          <a:xfrm>
            <a:off x="8813438" y="5504066"/>
            <a:ext cx="9124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5"/>
          <p:cNvSpPr/>
          <p:nvPr/>
        </p:nvSpPr>
        <p:spPr>
          <a:xfrm>
            <a:off x="2257509" y="210811"/>
            <a:ext cx="53832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पढ़ें दो वर्णों वाले शब्द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6"/>
          <p:cNvSpPr/>
          <p:nvPr/>
        </p:nvSpPr>
        <p:spPr>
          <a:xfrm>
            <a:off x="1150760" y="1836945"/>
            <a:ext cx="16722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 + र =</a:t>
            </a:r>
            <a:endParaRPr/>
          </a:p>
        </p:txBody>
      </p:sp>
      <p:sp>
        <p:nvSpPr>
          <p:cNvPr id="257" name="Google Shape;257;p36"/>
          <p:cNvSpPr/>
          <p:nvPr/>
        </p:nvSpPr>
        <p:spPr>
          <a:xfrm>
            <a:off x="3282510" y="1928715"/>
            <a:ext cx="975264" cy="48892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6"/>
          <p:cNvSpPr/>
          <p:nvPr/>
        </p:nvSpPr>
        <p:spPr>
          <a:xfrm>
            <a:off x="3310645" y="2982817"/>
            <a:ext cx="975264" cy="48892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6"/>
          <p:cNvSpPr/>
          <p:nvPr/>
        </p:nvSpPr>
        <p:spPr>
          <a:xfrm>
            <a:off x="10302107" y="4803719"/>
            <a:ext cx="975264" cy="48892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6"/>
          <p:cNvSpPr/>
          <p:nvPr/>
        </p:nvSpPr>
        <p:spPr>
          <a:xfrm>
            <a:off x="10189155" y="2980230"/>
            <a:ext cx="975264" cy="48892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ह+ठ=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6"/>
          <p:cNvSpPr/>
          <p:nvPr/>
        </p:nvSpPr>
        <p:spPr>
          <a:xfrm>
            <a:off x="10302107" y="3917012"/>
            <a:ext cx="975264" cy="48892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6"/>
          <p:cNvSpPr/>
          <p:nvPr/>
        </p:nvSpPr>
        <p:spPr>
          <a:xfrm>
            <a:off x="10269005" y="2042347"/>
            <a:ext cx="975264" cy="48892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6"/>
          <p:cNvSpPr/>
          <p:nvPr/>
        </p:nvSpPr>
        <p:spPr>
          <a:xfrm>
            <a:off x="3310645" y="5082917"/>
            <a:ext cx="975264" cy="48892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3310645" y="4032867"/>
            <a:ext cx="975264" cy="488925"/>
          </a:xfrm>
          <a:prstGeom prst="rect">
            <a:avLst/>
          </a:prstGeom>
          <a:noFill/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36"/>
          <p:cNvSpPr/>
          <p:nvPr/>
        </p:nvSpPr>
        <p:spPr>
          <a:xfrm>
            <a:off x="1150760" y="2825411"/>
            <a:ext cx="17027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 + ब=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1150760" y="3954163"/>
            <a:ext cx="15872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 + ट=</a:t>
            </a:r>
            <a:endParaRPr/>
          </a:p>
        </p:txBody>
      </p:sp>
      <p:sp>
        <p:nvSpPr>
          <p:cNvPr id="267" name="Google Shape;267;p36"/>
          <p:cNvSpPr/>
          <p:nvPr/>
        </p:nvSpPr>
        <p:spPr>
          <a:xfrm>
            <a:off x="1020115" y="4969478"/>
            <a:ext cx="184858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आ + म=</a:t>
            </a:r>
            <a:endParaRPr/>
          </a:p>
        </p:txBody>
      </p:sp>
      <p:sp>
        <p:nvSpPr>
          <p:cNvPr id="268" name="Google Shape;268;p36"/>
          <p:cNvSpPr/>
          <p:nvPr/>
        </p:nvSpPr>
        <p:spPr>
          <a:xfrm>
            <a:off x="7788925" y="1963643"/>
            <a:ext cx="20906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ज + ल  =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6"/>
          <p:cNvSpPr/>
          <p:nvPr/>
        </p:nvSpPr>
        <p:spPr>
          <a:xfrm>
            <a:off x="7995713" y="2904113"/>
            <a:ext cx="18838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  + थ =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6"/>
          <p:cNvSpPr/>
          <p:nvPr/>
        </p:nvSpPr>
        <p:spPr>
          <a:xfrm>
            <a:off x="7994109" y="3831987"/>
            <a:ext cx="203292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च +  ख  =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36"/>
          <p:cNvSpPr/>
          <p:nvPr/>
        </p:nvSpPr>
        <p:spPr>
          <a:xfrm>
            <a:off x="8141586" y="4698306"/>
            <a:ext cx="173797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 + ठ =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36"/>
          <p:cNvSpPr/>
          <p:nvPr/>
        </p:nvSpPr>
        <p:spPr>
          <a:xfrm>
            <a:off x="10382415" y="4725015"/>
            <a:ext cx="8146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हठ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36"/>
          <p:cNvSpPr/>
          <p:nvPr/>
        </p:nvSpPr>
        <p:spPr>
          <a:xfrm>
            <a:off x="10382415" y="3831987"/>
            <a:ext cx="8691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चख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6"/>
          <p:cNvSpPr/>
          <p:nvPr/>
        </p:nvSpPr>
        <p:spPr>
          <a:xfrm>
            <a:off x="10189155" y="2928134"/>
            <a:ext cx="7601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नथ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6"/>
          <p:cNvSpPr/>
          <p:nvPr/>
        </p:nvSpPr>
        <p:spPr>
          <a:xfrm>
            <a:off x="10382415" y="1963643"/>
            <a:ext cx="83067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जल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3408904" y="5000255"/>
            <a:ext cx="95731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आम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6"/>
          <p:cNvSpPr/>
          <p:nvPr/>
        </p:nvSpPr>
        <p:spPr>
          <a:xfrm>
            <a:off x="3562634" y="3984940"/>
            <a:ext cx="7232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घट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6"/>
          <p:cNvSpPr/>
          <p:nvPr/>
        </p:nvSpPr>
        <p:spPr>
          <a:xfrm>
            <a:off x="3430303" y="2928134"/>
            <a:ext cx="8274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कब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6"/>
          <p:cNvSpPr/>
          <p:nvPr/>
        </p:nvSpPr>
        <p:spPr>
          <a:xfrm>
            <a:off x="3500835" y="1934961"/>
            <a:ext cx="68640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नर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A3DBE4-E050-ACCD-9AD7-434474B29EB5}"/>
              </a:ext>
            </a:extLst>
          </p:cNvPr>
          <p:cNvSpPr txBox="1"/>
          <p:nvPr/>
        </p:nvSpPr>
        <p:spPr>
          <a:xfrm>
            <a:off x="3661346" y="570348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वाले शब्दों का लेखन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7"/>
          <p:cNvSpPr/>
          <p:nvPr/>
        </p:nvSpPr>
        <p:spPr>
          <a:xfrm>
            <a:off x="2667023" y="1125301"/>
            <a:ext cx="61189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2.दिए गए वर्णों से दो दो शब्द लिखें।</a:t>
            </a:r>
            <a:endParaRPr/>
          </a:p>
        </p:txBody>
      </p:sp>
      <p:sp>
        <p:nvSpPr>
          <p:cNvPr id="286" name="Google Shape;286;p37"/>
          <p:cNvSpPr/>
          <p:nvPr/>
        </p:nvSpPr>
        <p:spPr>
          <a:xfrm>
            <a:off x="1211978" y="1896478"/>
            <a:ext cx="80663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 -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7"/>
          <p:cNvSpPr/>
          <p:nvPr/>
        </p:nvSpPr>
        <p:spPr>
          <a:xfrm>
            <a:off x="1256862" y="2854058"/>
            <a:ext cx="702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 -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7"/>
          <p:cNvSpPr/>
          <p:nvPr/>
        </p:nvSpPr>
        <p:spPr>
          <a:xfrm>
            <a:off x="1269686" y="3965527"/>
            <a:ext cx="7489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ल- 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7"/>
          <p:cNvSpPr/>
          <p:nvPr/>
        </p:nvSpPr>
        <p:spPr>
          <a:xfrm>
            <a:off x="2310996" y="1896478"/>
            <a:ext cx="8162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कह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7"/>
          <p:cNvSpPr/>
          <p:nvPr/>
        </p:nvSpPr>
        <p:spPr>
          <a:xfrm>
            <a:off x="1256862" y="5076996"/>
            <a:ext cx="110805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 -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7"/>
          <p:cNvSpPr/>
          <p:nvPr/>
        </p:nvSpPr>
        <p:spPr>
          <a:xfrm>
            <a:off x="2310996" y="2854057"/>
            <a:ext cx="7120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तट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7"/>
          <p:cNvSpPr/>
          <p:nvPr/>
        </p:nvSpPr>
        <p:spPr>
          <a:xfrm>
            <a:off x="3756374" y="2854056"/>
            <a:ext cx="71205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तह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7"/>
          <p:cNvSpPr/>
          <p:nvPr/>
        </p:nvSpPr>
        <p:spPr>
          <a:xfrm>
            <a:off x="2307151" y="5076996"/>
            <a:ext cx="69762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मर</a:t>
            </a: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3664225" y="5057983"/>
            <a:ext cx="76335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मन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/>
          <p:nvPr/>
        </p:nvSpPr>
        <p:spPr>
          <a:xfrm>
            <a:off x="2364920" y="4058549"/>
            <a:ext cx="7665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लत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3712933" y="4077127"/>
            <a:ext cx="77296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लय</a:t>
            </a: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7"/>
          <p:cNvSpPr/>
          <p:nvPr/>
        </p:nvSpPr>
        <p:spPr>
          <a:xfrm>
            <a:off x="3898240" y="1941951"/>
            <a:ext cx="77457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Google Shape;302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4176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8"/>
          <p:cNvSpPr/>
          <p:nvPr/>
        </p:nvSpPr>
        <p:spPr>
          <a:xfrm>
            <a:off x="2352969" y="722129"/>
            <a:ext cx="90845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अपनी मन से वर्णों को जोड़ कर  </a:t>
            </a:r>
            <a:r>
              <a:rPr lang="en-US" sz="3600" b="1" dirty="0">
                <a:solidFill>
                  <a:srgbClr val="FF0000"/>
                </a:solidFill>
              </a:rPr>
              <a:t>5</a:t>
            </a:r>
            <a:r>
              <a:rPr lang="hi-IN" sz="3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शब्द बनाएँ </a:t>
            </a:r>
            <a:endParaRPr dirty="0"/>
          </a:p>
        </p:txBody>
      </p:sp>
      <p:sp>
        <p:nvSpPr>
          <p:cNvPr id="304" name="Google Shape;304;p38"/>
          <p:cNvSpPr/>
          <p:nvPr/>
        </p:nvSpPr>
        <p:spPr>
          <a:xfrm>
            <a:off x="3197548" y="2466100"/>
            <a:ext cx="16227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ग+म=</a:t>
            </a:r>
            <a:endParaRPr dirty="0"/>
          </a:p>
        </p:txBody>
      </p:sp>
      <p:sp>
        <p:nvSpPr>
          <p:cNvPr id="306" name="Google Shape;306;p38"/>
          <p:cNvSpPr/>
          <p:nvPr/>
        </p:nvSpPr>
        <p:spPr>
          <a:xfrm>
            <a:off x="3152579" y="1756177"/>
            <a:ext cx="143340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क+ह=</a:t>
            </a:r>
            <a:endParaRPr dirty="0"/>
          </a:p>
        </p:txBody>
      </p:sp>
      <p:sp>
        <p:nvSpPr>
          <p:cNvPr id="309" name="Google Shape;309;p38"/>
          <p:cNvSpPr/>
          <p:nvPr/>
        </p:nvSpPr>
        <p:spPr>
          <a:xfrm>
            <a:off x="4805280" y="2470763"/>
            <a:ext cx="7585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गम</a:t>
            </a: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4775300" y="1729094"/>
            <a:ext cx="8162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कह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2E78B-A573-12A7-2435-572E82704704}"/>
              </a:ext>
            </a:extLst>
          </p:cNvPr>
          <p:cNvSpPr txBox="1"/>
          <p:nvPr/>
        </p:nvSpPr>
        <p:spPr>
          <a:xfrm>
            <a:off x="3226631" y="3271367"/>
            <a:ext cx="614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न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CFCDD-73D8-09AD-7652-ED43A299F2E7}"/>
              </a:ext>
            </a:extLst>
          </p:cNvPr>
          <p:cNvSpPr txBox="1"/>
          <p:nvPr/>
        </p:nvSpPr>
        <p:spPr>
          <a:xfrm>
            <a:off x="3661346" y="3271365"/>
            <a:ext cx="614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C9D0B-6A5F-969A-54FB-C3137EEAC4E4}"/>
              </a:ext>
            </a:extLst>
          </p:cNvPr>
          <p:cNvSpPr txBox="1"/>
          <p:nvPr/>
        </p:nvSpPr>
        <p:spPr>
          <a:xfrm>
            <a:off x="4021111" y="3271364"/>
            <a:ext cx="4159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A483A-B29C-B892-DE71-87F7C9DC664C}"/>
              </a:ext>
            </a:extLst>
          </p:cNvPr>
          <p:cNvSpPr txBox="1"/>
          <p:nvPr/>
        </p:nvSpPr>
        <p:spPr>
          <a:xfrm>
            <a:off x="4485806" y="3271364"/>
            <a:ext cx="565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829DB-5066-C193-8D59-EBBF38C92CBE}"/>
              </a:ext>
            </a:extLst>
          </p:cNvPr>
          <p:cNvSpPr txBox="1"/>
          <p:nvPr/>
        </p:nvSpPr>
        <p:spPr>
          <a:xfrm>
            <a:off x="4905527" y="3301344"/>
            <a:ext cx="974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/>
              <a:t>नत</a:t>
            </a:r>
            <a:endParaRPr lang="en-US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3D2AE-077E-3D7C-6244-9ACB5BA4BBCA}"/>
              </a:ext>
            </a:extLst>
          </p:cNvPr>
          <p:cNvSpPr txBox="1"/>
          <p:nvPr/>
        </p:nvSpPr>
        <p:spPr>
          <a:xfrm>
            <a:off x="3211641" y="4110815"/>
            <a:ext cx="7644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क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7048D-EA31-5AA6-F6F4-A60043CF9695}"/>
              </a:ext>
            </a:extLst>
          </p:cNvPr>
          <p:cNvSpPr txBox="1"/>
          <p:nvPr/>
        </p:nvSpPr>
        <p:spPr>
          <a:xfrm>
            <a:off x="3691328" y="4125801"/>
            <a:ext cx="5846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045847-D953-8ABC-2D1A-7F85548C32A5}"/>
              </a:ext>
            </a:extLst>
          </p:cNvPr>
          <p:cNvSpPr txBox="1"/>
          <p:nvPr/>
        </p:nvSpPr>
        <p:spPr>
          <a:xfrm>
            <a:off x="4006120" y="4080825"/>
            <a:ext cx="6145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ल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3564E6-4BDA-52BE-1CA5-DFC19CD9C8E6}"/>
              </a:ext>
            </a:extLst>
          </p:cNvPr>
          <p:cNvSpPr txBox="1"/>
          <p:nvPr/>
        </p:nvSpPr>
        <p:spPr>
          <a:xfrm>
            <a:off x="4500792" y="4050848"/>
            <a:ext cx="644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7D8207-FF6B-4190-A377-A1DC5D0E9BA6}"/>
              </a:ext>
            </a:extLst>
          </p:cNvPr>
          <p:cNvSpPr txBox="1"/>
          <p:nvPr/>
        </p:nvSpPr>
        <p:spPr>
          <a:xfrm>
            <a:off x="4860558" y="4065842"/>
            <a:ext cx="1235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/>
              <a:t>कल</a:t>
            </a:r>
            <a:endParaRPr lang="en-US" sz="3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5DC557-D38B-16C8-FA02-EC270B1A4D98}"/>
              </a:ext>
            </a:extLst>
          </p:cNvPr>
          <p:cNvSpPr txBox="1"/>
          <p:nvPr/>
        </p:nvSpPr>
        <p:spPr>
          <a:xfrm>
            <a:off x="3212539" y="4770377"/>
            <a:ext cx="778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ज</a:t>
            </a:r>
            <a:endParaRPr lang="en-US" sz="36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79FC65-27A6-3049-AA5B-34D1D537E1AD}"/>
              </a:ext>
            </a:extLst>
          </p:cNvPr>
          <p:cNvSpPr txBox="1"/>
          <p:nvPr/>
        </p:nvSpPr>
        <p:spPr>
          <a:xfrm>
            <a:off x="3661346" y="4770375"/>
            <a:ext cx="4347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lang="en-US" sz="36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907CC2-7A6B-655F-756E-5A666A4BFC47}"/>
              </a:ext>
            </a:extLst>
          </p:cNvPr>
          <p:cNvSpPr txBox="1"/>
          <p:nvPr/>
        </p:nvSpPr>
        <p:spPr>
          <a:xfrm>
            <a:off x="4066079" y="4740393"/>
            <a:ext cx="610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ब</a:t>
            </a:r>
            <a:endParaRPr lang="en-US" sz="36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B901D0-A205-8F7F-A6F0-755056DF39A7}"/>
              </a:ext>
            </a:extLst>
          </p:cNvPr>
          <p:cNvSpPr txBox="1"/>
          <p:nvPr/>
        </p:nvSpPr>
        <p:spPr>
          <a:xfrm>
            <a:off x="4995469" y="4785366"/>
            <a:ext cx="1229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/>
              <a:t>जब</a:t>
            </a:r>
            <a:endParaRPr lang="en-US" sz="3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519697-10EE-85AA-1052-FBB1D2396B16}"/>
              </a:ext>
            </a:extLst>
          </p:cNvPr>
          <p:cNvSpPr txBox="1"/>
          <p:nvPr/>
        </p:nvSpPr>
        <p:spPr>
          <a:xfrm>
            <a:off x="4500792" y="4755384"/>
            <a:ext cx="8132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Widescreen</PresentationFormat>
  <Paragraphs>158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ALPANA BEHERA</cp:lastModifiedBy>
  <cp:revision>1</cp:revision>
  <dcterms:created xsi:type="dcterms:W3CDTF">2020-05-03T06:54:43Z</dcterms:created>
  <dcterms:modified xsi:type="dcterms:W3CDTF">2022-10-11T16:00:23Z</dcterms:modified>
</cp:coreProperties>
</file>