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gScFGKlwzjlgNdqB/l6A/WHNIY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rm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ee366cfce3_0_1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gee366cfce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4" name="Google Shape;254;p1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3" name="Google Shape;133;p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rm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0630"/>
            <a:ext cx="9144000" cy="12028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758283"/>
            <a:ext cx="4612341" cy="3350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60267" y="-33866"/>
            <a:ext cx="1083732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4612350" y="1713350"/>
            <a:ext cx="4266300" cy="24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II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SESSION NO :5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 : (HINDI)</a:t>
            </a:r>
            <a:endParaRPr sz="1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पाठ- 9</a:t>
            </a:r>
            <a:endParaRPr sz="18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:</a:t>
            </a:r>
            <a:r>
              <a:rPr lang="hi-IN" sz="16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संयुक्त व्यंजन, संयुक्ताक्षर एवं द्वित्व व्यंजन </a:t>
            </a:r>
            <a:br>
              <a:rPr lang="hi-IN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hi-IN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r>
              <a:rPr lang="hi-IN" sz="16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समान लय वाले शब्द , शब्द निर्माण</a:t>
            </a: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4742998" y="91441"/>
            <a:ext cx="2380292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पाठ- 9 संयुक्त व्यंजन ,संयुक्ताक्षर एवं  द्वित्व व्यंजन</a:t>
            </a:r>
            <a:endParaRPr sz="2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235" name="Google Shape;235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6" name="Google Shape;236;p1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237" name="Google Shape;237;p10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10"/>
          <p:cNvSpPr/>
          <p:nvPr/>
        </p:nvSpPr>
        <p:spPr>
          <a:xfrm>
            <a:off x="2138080" y="1610892"/>
            <a:ext cx="5876365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पृष्ठ संख्या 58  प्रश्न संख्या 2  का अभ्यास  कॉपी में करें ।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3676931" y="1032815"/>
            <a:ext cx="178766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गृह कार्य</a:t>
            </a:r>
            <a:endParaRPr sz="36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B5C4C5D2-84A1-FBA8-8A74-52E5FF0FED9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ee366cfce3_0_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246" name="Google Shape;246;gee366cfce3_0_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7" name="Google Shape;247;gee366cfce3_0_1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248" name="Google Shape;248;gee366cfce3_0_10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gee366cfce3_0_10"/>
          <p:cNvSpPr/>
          <p:nvPr/>
        </p:nvSpPr>
        <p:spPr>
          <a:xfrm>
            <a:off x="2663787" y="606157"/>
            <a:ext cx="2884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सीखने के प्रतिफल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gee366cfce3_0_10"/>
          <p:cNvSpPr/>
          <p:nvPr/>
        </p:nvSpPr>
        <p:spPr>
          <a:xfrm>
            <a:off x="2274711" y="1565073"/>
            <a:ext cx="45720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बच्चे पुस्तक पठन के साथ शब्दों का सही उच्चारण करना सीख पाएँगे</a:t>
            </a:r>
            <a:endParaRPr sz="2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8F1E4890-07CC-52CC-4B47-140FC032565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1"/>
          <p:cNvSpPr/>
          <p:nvPr/>
        </p:nvSpPr>
        <p:spPr>
          <a:xfrm>
            <a:off x="1177290" y="1747638"/>
            <a:ext cx="6206490" cy="2557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D30AFF3A-A16A-FD51-B6D2-8B33DD42AE7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9644" y="4802"/>
            <a:ext cx="1264356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68" name="Google Shape;68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" name="Google Shape;69;p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70" name="Google Shape;70;p2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2"/>
          <p:cNvSpPr/>
          <p:nvPr/>
        </p:nvSpPr>
        <p:spPr>
          <a:xfrm>
            <a:off x="3575852" y="293227"/>
            <a:ext cx="215956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"/>
          <p:cNvSpPr/>
          <p:nvPr/>
        </p:nvSpPr>
        <p:spPr>
          <a:xfrm>
            <a:off x="3081499" y="1328650"/>
            <a:ext cx="3885900" cy="523200"/>
          </a:xfrm>
          <a:prstGeom prst="rect">
            <a:avLst/>
          </a:prstGeom>
          <a:gradFill>
            <a:gsLst>
              <a:gs pos="0">
                <a:srgbClr val="FFFF7D"/>
              </a:gs>
              <a:gs pos="35000">
                <a:srgbClr val="FFFFA3"/>
              </a:gs>
              <a:gs pos="100000">
                <a:srgbClr val="FFFFD8"/>
              </a:gs>
            </a:gsLst>
            <a:lin ang="16200000" scaled="0"/>
          </a:gradFill>
          <a:ln w="9525" cap="flat" cmpd="sng">
            <a:solidFill>
              <a:srgbClr val="EBFD3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  4   होते हैं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"/>
          <p:cNvSpPr/>
          <p:nvPr/>
        </p:nvSpPr>
        <p:spPr>
          <a:xfrm>
            <a:off x="6903245" y="2310285"/>
            <a:ext cx="615874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</a:t>
            </a:r>
            <a:endParaRPr sz="4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"/>
          <p:cNvSpPr/>
          <p:nvPr/>
        </p:nvSpPr>
        <p:spPr>
          <a:xfrm>
            <a:off x="2286000" y="2310140"/>
            <a:ext cx="4572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"/>
          <p:cNvSpPr/>
          <p:nvPr/>
        </p:nvSpPr>
        <p:spPr>
          <a:xfrm>
            <a:off x="1690425" y="2404415"/>
            <a:ext cx="684803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क्ष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"/>
          <p:cNvSpPr/>
          <p:nvPr/>
        </p:nvSpPr>
        <p:spPr>
          <a:xfrm>
            <a:off x="3536055" y="2337180"/>
            <a:ext cx="569387" cy="830997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त्र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"/>
          <p:cNvSpPr/>
          <p:nvPr/>
        </p:nvSpPr>
        <p:spPr>
          <a:xfrm>
            <a:off x="5154321" y="2350625"/>
            <a:ext cx="883800" cy="831000"/>
          </a:xfrm>
          <a:prstGeom prst="rect">
            <a:avLst/>
          </a:prstGeom>
          <a:gradFill>
            <a:gsLst>
              <a:gs pos="0">
                <a:srgbClr val="BDD5E1"/>
              </a:gs>
              <a:gs pos="35000">
                <a:srgbClr val="D2E1E7"/>
              </a:gs>
              <a:gs pos="100000">
                <a:srgbClr val="ECF3F6"/>
              </a:gs>
            </a:gsLst>
            <a:lin ang="16200000" scaled="0"/>
          </a:gradFill>
          <a:ln w="9525" cap="flat" cmpd="sng">
            <a:solidFill>
              <a:srgbClr val="748C9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ज्ञ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BB62302E-3223-1550-6B24-7CF7AE1E5D9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0267" y="-33866"/>
            <a:ext cx="1083732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3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3"/>
          <p:cNvSpPr/>
          <p:nvPr/>
        </p:nvSpPr>
        <p:spPr>
          <a:xfrm>
            <a:off x="2340234" y="1167285"/>
            <a:ext cx="559769" cy="646331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क्ष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"/>
          <p:cNvSpPr/>
          <p:nvPr/>
        </p:nvSpPr>
        <p:spPr>
          <a:xfrm>
            <a:off x="2381824" y="2014450"/>
            <a:ext cx="473206" cy="646331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rgbClr val="20202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त्र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2453512" y="3749121"/>
            <a:ext cx="508473" cy="646331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/>
          <p:nvPr/>
        </p:nvSpPr>
        <p:spPr>
          <a:xfrm>
            <a:off x="2363023" y="2888500"/>
            <a:ext cx="650700" cy="646200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ज्ञ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3"/>
          <p:cNvSpPr/>
          <p:nvPr/>
        </p:nvSpPr>
        <p:spPr>
          <a:xfrm>
            <a:off x="3296938" y="212542"/>
            <a:ext cx="185980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लेखन विधि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3"/>
          <p:cNvSpPr/>
          <p:nvPr/>
        </p:nvSpPr>
        <p:spPr>
          <a:xfrm>
            <a:off x="3385006" y="1167286"/>
            <a:ext cx="326403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 क्  +  ष्  + अ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3"/>
          <p:cNvSpPr/>
          <p:nvPr/>
        </p:nvSpPr>
        <p:spPr>
          <a:xfrm>
            <a:off x="3382424" y="2108580"/>
            <a:ext cx="334578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 त्   +  र्  +  अ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3"/>
          <p:cNvSpPr/>
          <p:nvPr/>
        </p:nvSpPr>
        <p:spPr>
          <a:xfrm>
            <a:off x="3388836" y="3009533"/>
            <a:ext cx="331372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 ज्  +  ञ्  + अ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"/>
          <p:cNvSpPr/>
          <p:nvPr/>
        </p:nvSpPr>
        <p:spPr>
          <a:xfrm>
            <a:off x="3485814" y="3816357"/>
            <a:ext cx="343555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 श्  +  र्   +  अ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14A4CE0B-3975-58E4-6708-FA2B1844362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0267" y="-33866"/>
            <a:ext cx="1083732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99" name="Google Shape;99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101" name="Google Shape;101;p4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"/>
          <p:cNvSpPr/>
          <p:nvPr/>
        </p:nvSpPr>
        <p:spPr>
          <a:xfrm>
            <a:off x="1546411" y="871015"/>
            <a:ext cx="5486402" cy="3539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मेरे घर में एक पक्षी है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उसके नेत्र बहुत सुंदर है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वह मेरे आज्ञा का पालन करता है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वह हमारे साथ आश्रम जाता है।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CFB71376-18B9-8599-B5FA-643106E85AB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0267" y="-33866"/>
            <a:ext cx="1083732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3200" b="1"/>
          </a:p>
        </p:txBody>
      </p:sp>
      <p:sp>
        <p:nvSpPr>
          <p:cNvPr id="109" name="Google Shape;109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sp>
        <p:nvSpPr>
          <p:cNvPr id="110" name="Google Shape;110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pic>
        <p:nvPicPr>
          <p:cNvPr id="111" name="Google Shape;111;p5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5"/>
          <p:cNvSpPr/>
          <p:nvPr/>
        </p:nvSpPr>
        <p:spPr>
          <a:xfrm>
            <a:off x="2568388" y="1489289"/>
            <a:ext cx="4572000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5"/>
          <p:cNvSpPr/>
          <p:nvPr/>
        </p:nvSpPr>
        <p:spPr>
          <a:xfrm>
            <a:off x="2074153" y="414251"/>
            <a:ext cx="105990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शब्द 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5397894" y="441144"/>
            <a:ext cx="82747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अर्थ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5"/>
          <p:cNvSpPr/>
          <p:nvPr/>
        </p:nvSpPr>
        <p:spPr>
          <a:xfrm>
            <a:off x="2038977" y="1073155"/>
            <a:ext cx="9300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पुत्र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5450078" y="1126946"/>
            <a:ext cx="8418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बेटा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5"/>
          <p:cNvSpPr/>
          <p:nvPr/>
        </p:nvSpPr>
        <p:spPr>
          <a:xfrm>
            <a:off x="2129010" y="1718615"/>
            <a:ext cx="70243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पत्र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5385693" y="1718615"/>
            <a:ext cx="96051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खत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5"/>
          <p:cNvSpPr/>
          <p:nvPr/>
        </p:nvSpPr>
        <p:spPr>
          <a:xfrm>
            <a:off x="2141658" y="2377521"/>
            <a:ext cx="72487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नेत्र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5395753" y="2337180"/>
            <a:ext cx="10567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आँख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2135333" y="3090215"/>
            <a:ext cx="101983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पक्षी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5225926" y="3076769"/>
            <a:ext cx="15456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चिड़िया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5"/>
          <p:cNvSpPr/>
          <p:nvPr/>
        </p:nvSpPr>
        <p:spPr>
          <a:xfrm>
            <a:off x="2034701" y="3816356"/>
            <a:ext cx="137249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परिश्रम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5293520" y="3789462"/>
            <a:ext cx="140455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मेहनत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5"/>
          <p:cNvSpPr/>
          <p:nvPr/>
        </p:nvSpPr>
        <p:spPr>
          <a:xfrm rot="5400000">
            <a:off x="3997976" y="1024270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5"/>
          <p:cNvSpPr/>
          <p:nvPr/>
        </p:nvSpPr>
        <p:spPr>
          <a:xfrm rot="5400000">
            <a:off x="4069694" y="1714552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5"/>
          <p:cNvSpPr/>
          <p:nvPr/>
        </p:nvSpPr>
        <p:spPr>
          <a:xfrm rot="5400000">
            <a:off x="4114516" y="2377941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5"/>
          <p:cNvSpPr/>
          <p:nvPr/>
        </p:nvSpPr>
        <p:spPr>
          <a:xfrm rot="5400000">
            <a:off x="4159340" y="3054776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"/>
          <p:cNvSpPr/>
          <p:nvPr/>
        </p:nvSpPr>
        <p:spPr>
          <a:xfrm rot="5400000">
            <a:off x="4217610" y="3852634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01CF8185-F3D0-2A6B-D373-56C22E128E0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0267" y="-33866"/>
            <a:ext cx="1083732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3200" b="1"/>
          </a:p>
        </p:txBody>
      </p:sp>
      <p:sp>
        <p:nvSpPr>
          <p:cNvPr id="136" name="Google Shape;136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sp>
        <p:nvSpPr>
          <p:cNvPr id="137" name="Google Shape;137;p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pic>
        <p:nvPicPr>
          <p:cNvPr id="138" name="Google Shape;138;p6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6"/>
          <p:cNvSpPr/>
          <p:nvPr/>
        </p:nvSpPr>
        <p:spPr>
          <a:xfrm>
            <a:off x="1862186" y="306672"/>
            <a:ext cx="468429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चित्र द्वारा कहानी वर्णन करें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5696755" y="1436226"/>
            <a:ext cx="90601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पक्षी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4295232" y="2431310"/>
            <a:ext cx="8386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नेत्र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6"/>
          <p:cNvSpPr/>
          <p:nvPr/>
        </p:nvSpPr>
        <p:spPr>
          <a:xfrm>
            <a:off x="4707817" y="3856699"/>
            <a:ext cx="124425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आश्रम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1941276" y="1395886"/>
            <a:ext cx="56477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मेरे  घर में  एक                     है 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6"/>
          <p:cNvSpPr/>
          <p:nvPr/>
        </p:nvSpPr>
        <p:spPr>
          <a:xfrm>
            <a:off x="1919191" y="2458204"/>
            <a:ext cx="573907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उसके                   बहुत सुंदर है 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6"/>
          <p:cNvSpPr/>
          <p:nvPr/>
        </p:nvSpPr>
        <p:spPr>
          <a:xfrm>
            <a:off x="1912962" y="3897037"/>
            <a:ext cx="539282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मेरे पापा                          गए 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p6" descr="60 Beautiful and Realistic Pencil Drawings of Eye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025588" y="2285999"/>
            <a:ext cx="1116106" cy="755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6" descr="Bird drawing Easy For Kids Step by Step | Bird Drawing"/>
          <p:cNvPicPr preferRelativeResize="0"/>
          <p:nvPr/>
        </p:nvPicPr>
        <p:blipFill rotWithShape="1">
          <a:blip r:embed="rId5">
            <a:alphaModFix/>
          </a:blip>
          <a:srcRect l="16970" t="7041" r="14847" b="6491"/>
          <a:stretch/>
        </p:blipFill>
        <p:spPr>
          <a:xfrm>
            <a:off x="4558553" y="1156447"/>
            <a:ext cx="854556" cy="7463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6" descr="Dr. D K Hari and Dr. D K Hema Hari | | Page 2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382870" y="3565737"/>
            <a:ext cx="1310154" cy="107349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9" name="Google Shape;149;p6"/>
          <p:cNvCxnSpPr/>
          <p:nvPr/>
        </p:nvCxnSpPr>
        <p:spPr>
          <a:xfrm rot="10800000" flipH="1">
            <a:off x="4383742" y="2958353"/>
            <a:ext cx="712693" cy="1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150" name="Google Shape;150;p6"/>
          <p:cNvCxnSpPr/>
          <p:nvPr/>
        </p:nvCxnSpPr>
        <p:spPr>
          <a:xfrm rot="10800000" flipH="1">
            <a:off x="5800165" y="1976717"/>
            <a:ext cx="708211" cy="4483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151" name="Google Shape;151;p6"/>
          <p:cNvCxnSpPr/>
          <p:nvPr/>
        </p:nvCxnSpPr>
        <p:spPr>
          <a:xfrm rot="10800000" flipH="1">
            <a:off x="4854389" y="4329953"/>
            <a:ext cx="1021976" cy="1344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53" name="Google Shape;153;p6"/>
          <p:cNvSpPr txBox="1"/>
          <p:nvPr/>
        </p:nvSpPr>
        <p:spPr>
          <a:xfrm rot="-2599138">
            <a:off x="316401" y="505162"/>
            <a:ext cx="1354858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ACTIVITY</a:t>
            </a:r>
            <a:endParaRPr sz="2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B1F6C0FA-AA71-BEE0-AEC4-74DC913F3482}"/>
              </a:ext>
            </a:extLst>
          </p:cNvPr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060267" y="-33866"/>
            <a:ext cx="1083732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59" name="Google Shape;159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0" name="Google Shape;160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161" name="Google Shape;161;p7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7"/>
          <p:cNvSpPr/>
          <p:nvPr/>
        </p:nvSpPr>
        <p:spPr>
          <a:xfrm>
            <a:off x="1723805" y="1100048"/>
            <a:ext cx="575029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वहाँ उन्होंने                      किया 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633873" y="2727146"/>
            <a:ext cx="727635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मेरे मित्र ने मुझे  एक                       लिखा।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7"/>
          <p:cNvSpPr/>
          <p:nvPr/>
        </p:nvSpPr>
        <p:spPr>
          <a:xfrm>
            <a:off x="5134383" y="1140391"/>
            <a:ext cx="86754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यज्ञ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7"/>
          <p:cNvSpPr/>
          <p:nvPr/>
        </p:nvSpPr>
        <p:spPr>
          <a:xfrm>
            <a:off x="5705931" y="2713698"/>
            <a:ext cx="70243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पत्र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6" name="Google Shape;166;p7" descr="Yagya Stock Illustrations – 12 Yagya Stock Illustrations, Vectors &amp; Clipart  - Dreamstime"/>
          <p:cNvPicPr preferRelativeResize="0"/>
          <p:nvPr/>
        </p:nvPicPr>
        <p:blipFill rotWithShape="1">
          <a:blip r:embed="rId4">
            <a:alphaModFix/>
          </a:blip>
          <a:srcRect l="26635" t="12202" r="25050" b="10496"/>
          <a:stretch/>
        </p:blipFill>
        <p:spPr>
          <a:xfrm>
            <a:off x="3751731" y="712694"/>
            <a:ext cx="1075764" cy="1290917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7" descr="Letter a letter images clip art clipartfox 3 - ClipartBarn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7" descr="Letter a letter images clip art clipartfox 3 - ClipartBarn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Google Shape;169;p7" descr="Letter to Parents 12th May 2020 | Burrowmoor Primary School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41694" y="2514598"/>
            <a:ext cx="1219717" cy="89833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0" name="Google Shape;170;p7"/>
          <p:cNvCxnSpPr/>
          <p:nvPr/>
        </p:nvCxnSpPr>
        <p:spPr>
          <a:xfrm>
            <a:off x="5230906" y="1694329"/>
            <a:ext cx="685800" cy="1588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cxnSp>
        <p:nvCxnSpPr>
          <p:cNvPr id="171" name="Google Shape;171;p7"/>
          <p:cNvCxnSpPr/>
          <p:nvPr/>
        </p:nvCxnSpPr>
        <p:spPr>
          <a:xfrm>
            <a:off x="5786718" y="3231776"/>
            <a:ext cx="712694" cy="13447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333DDC66-D64B-FCD6-2F04-8015B219C11A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060267" y="-33866"/>
            <a:ext cx="1083732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Google Shape;177;p8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8"/>
          <p:cNvSpPr/>
          <p:nvPr/>
        </p:nvSpPr>
        <p:spPr>
          <a:xfrm>
            <a:off x="2286000" y="2094697"/>
            <a:ext cx="45720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986539" y="3977720"/>
            <a:ext cx="615874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</a:t>
            </a:r>
            <a:endParaRPr sz="4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883601" y="750426"/>
            <a:ext cx="684803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क्ष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927325" y="1893427"/>
            <a:ext cx="645981" cy="830997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त्र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837047" y="2935575"/>
            <a:ext cx="777900" cy="831000"/>
          </a:xfrm>
          <a:prstGeom prst="rect">
            <a:avLst/>
          </a:prstGeom>
          <a:gradFill>
            <a:gsLst>
              <a:gs pos="0">
                <a:srgbClr val="BDD5E1"/>
              </a:gs>
              <a:gs pos="35000">
                <a:srgbClr val="D2E1E7"/>
              </a:gs>
              <a:gs pos="100000">
                <a:srgbClr val="ECF3F6"/>
              </a:gs>
            </a:gsLst>
            <a:lin ang="16200000" scaled="0"/>
          </a:gradFill>
          <a:ln w="9525" cap="flat" cmpd="sng">
            <a:solidFill>
              <a:srgbClr val="748C9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ज्ञ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8"/>
          <p:cNvSpPr/>
          <p:nvPr/>
        </p:nvSpPr>
        <p:spPr>
          <a:xfrm>
            <a:off x="2729753" y="965580"/>
            <a:ext cx="162709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   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8"/>
          <p:cNvSpPr/>
          <p:nvPr/>
        </p:nvSpPr>
        <p:spPr>
          <a:xfrm>
            <a:off x="4317934" y="2054796"/>
            <a:ext cx="7377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पत्र 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2406123" y="3090215"/>
            <a:ext cx="68159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   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8"/>
          <p:cNvSpPr/>
          <p:nvPr/>
        </p:nvSpPr>
        <p:spPr>
          <a:xfrm>
            <a:off x="2396148" y="4125638"/>
            <a:ext cx="5822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  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8"/>
          <p:cNvSpPr/>
          <p:nvPr/>
        </p:nvSpPr>
        <p:spPr>
          <a:xfrm rot="5400000">
            <a:off x="1828516" y="939105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8"/>
          <p:cNvSpPr/>
          <p:nvPr/>
        </p:nvSpPr>
        <p:spPr>
          <a:xfrm rot="5400000">
            <a:off x="1832999" y="2032798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8"/>
          <p:cNvSpPr/>
          <p:nvPr/>
        </p:nvSpPr>
        <p:spPr>
          <a:xfrm rot="5400000">
            <a:off x="1972547" y="3066038"/>
            <a:ext cx="268800" cy="5784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8"/>
          <p:cNvSpPr/>
          <p:nvPr/>
        </p:nvSpPr>
        <p:spPr>
          <a:xfrm rot="5400000">
            <a:off x="1868858" y="4099163"/>
            <a:ext cx="268668" cy="578397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8"/>
          <p:cNvSpPr/>
          <p:nvPr/>
        </p:nvSpPr>
        <p:spPr>
          <a:xfrm>
            <a:off x="2811871" y="1073156"/>
            <a:ext cx="77777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रक्षा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8"/>
          <p:cNvSpPr/>
          <p:nvPr/>
        </p:nvSpPr>
        <p:spPr>
          <a:xfrm>
            <a:off x="4241890" y="1086604"/>
            <a:ext cx="81624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पक्षी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8"/>
          <p:cNvSpPr/>
          <p:nvPr/>
        </p:nvSpPr>
        <p:spPr>
          <a:xfrm>
            <a:off x="2781951" y="2041344"/>
            <a:ext cx="73770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पुत्र 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8"/>
          <p:cNvSpPr/>
          <p:nvPr/>
        </p:nvSpPr>
        <p:spPr>
          <a:xfrm>
            <a:off x="4283299" y="3022980"/>
            <a:ext cx="97174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आज्ञा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2740972" y="3049875"/>
            <a:ext cx="895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यज्ञ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8"/>
          <p:cNvSpPr/>
          <p:nvPr/>
        </p:nvSpPr>
        <p:spPr>
          <a:xfrm>
            <a:off x="4339582" y="4125639"/>
            <a:ext cx="69442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श्रम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8"/>
          <p:cNvSpPr/>
          <p:nvPr/>
        </p:nvSpPr>
        <p:spPr>
          <a:xfrm>
            <a:off x="2783105" y="4139085"/>
            <a:ext cx="111280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आश्रम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1045423" y="225991"/>
            <a:ext cx="702147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दिए गए  संयुक्त व्यंजनों</a:t>
            </a:r>
            <a:r>
              <a:rPr lang="hi-IN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lang="hi-IN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से  शब्द बनाओ </a:t>
            </a:r>
            <a:endParaRPr sz="3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79D02BCC-6FAE-1DF6-925D-AB4FE45BE85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0267" y="-33866"/>
            <a:ext cx="1083732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205" name="Google Shape;205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6" name="Google Shape;206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207" name="Google Shape;207;p9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9"/>
          <p:cNvSpPr/>
          <p:nvPr/>
        </p:nvSpPr>
        <p:spPr>
          <a:xfrm>
            <a:off x="2865462" y="306675"/>
            <a:ext cx="40142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समान लय वाले शब्द लिखें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9"/>
          <p:cNvSpPr/>
          <p:nvPr/>
        </p:nvSpPr>
        <p:spPr>
          <a:xfrm>
            <a:off x="2286000" y="1879253"/>
            <a:ext cx="4572000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</a:t>
            </a: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9"/>
          <p:cNvSpPr/>
          <p:nvPr/>
        </p:nvSpPr>
        <p:spPr>
          <a:xfrm>
            <a:off x="5326650" y="1046261"/>
            <a:ext cx="86273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मित्र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9"/>
          <p:cNvSpPr/>
          <p:nvPr/>
        </p:nvSpPr>
        <p:spPr>
          <a:xfrm>
            <a:off x="3258565" y="1100049"/>
            <a:ext cx="70243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पत्र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3160158" y="1691721"/>
            <a:ext cx="113043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कक्षा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5343304" y="1718614"/>
            <a:ext cx="86273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रक्षा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9"/>
          <p:cNvSpPr/>
          <p:nvPr/>
        </p:nvSpPr>
        <p:spPr>
          <a:xfrm>
            <a:off x="3147957" y="2310286"/>
            <a:ext cx="124425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आश्रम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9"/>
          <p:cNvSpPr/>
          <p:nvPr/>
        </p:nvSpPr>
        <p:spPr>
          <a:xfrm>
            <a:off x="5250594" y="2350627"/>
            <a:ext cx="148630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परिश्रम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3225968" y="3574309"/>
            <a:ext cx="108395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आज्ञा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9"/>
          <p:cNvSpPr/>
          <p:nvPr/>
        </p:nvSpPr>
        <p:spPr>
          <a:xfrm>
            <a:off x="5449900" y="3520521"/>
            <a:ext cx="93326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संज्ञा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9"/>
          <p:cNvSpPr/>
          <p:nvPr/>
        </p:nvSpPr>
        <p:spPr>
          <a:xfrm>
            <a:off x="3184469" y="2915403"/>
            <a:ext cx="123303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शिक्षा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5310086" y="2915403"/>
            <a:ext cx="114486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दीक्षा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3405680" y="4233215"/>
            <a:ext cx="72487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नेत्र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2286000" y="2310140"/>
            <a:ext cx="4572000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5289603" y="4165980"/>
            <a:ext cx="108555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चित्र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4437530" y="1317812"/>
            <a:ext cx="779929" cy="13447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4522694" y="1927412"/>
            <a:ext cx="779929" cy="13447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4554071" y="2550459"/>
            <a:ext cx="779929" cy="13447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4585447" y="3119718"/>
            <a:ext cx="779929" cy="13447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4616824" y="3796554"/>
            <a:ext cx="779929" cy="13447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4621306" y="4433047"/>
            <a:ext cx="779929" cy="13447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39B2E867-2FAF-D3B4-0C4F-D2EDB219F46A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60267" y="-33866"/>
            <a:ext cx="1083732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On-screen Show (16:9)</PresentationFormat>
  <Paragraphs>89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ALPANA BEHERA</dc:creator>
  <cp:lastModifiedBy>ALPANA BEHERA</cp:lastModifiedBy>
  <cp:revision>2</cp:revision>
  <dcterms:modified xsi:type="dcterms:W3CDTF">2022-10-12T14:36:16Z</dcterms:modified>
</cp:coreProperties>
</file>