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XrFTKB+6uQCT86LSuaCQNdUQ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आओ पढ़ें दो वर्णों वाले शब्द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दो वर्णों को मेल से बनने वालें शब्दों को दो वर्णों वाले शब्द कहते हैं।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"/>
            <a:ext cx="6371772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6618732" y="1475947"/>
            <a:ext cx="503986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 HINDI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दो वर्णों वाले शब्द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:</a:t>
            </a:r>
            <a:r>
              <a:rPr lang="hi-I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दो वर्णों वाले शब्दों का परिचय, एवं पठन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6858000" y="224878"/>
            <a:ext cx="25939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2934" y="102803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654988" y="8431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i-I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वाले शब्द</a:t>
            </a:r>
            <a:endParaRPr sz="2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7"/>
          <p:cNvSpPr/>
          <p:nvPr/>
        </p:nvSpPr>
        <p:spPr>
          <a:xfrm>
            <a:off x="1511996" y="1506739"/>
            <a:ext cx="5100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7"/>
          <p:cNvSpPr/>
          <p:nvPr/>
        </p:nvSpPr>
        <p:spPr>
          <a:xfrm>
            <a:off x="2146950" y="1527037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7"/>
          <p:cNvSpPr/>
          <p:nvPr/>
        </p:nvSpPr>
        <p:spPr>
          <a:xfrm>
            <a:off x="2690376" y="1492389"/>
            <a:ext cx="5774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7"/>
          <p:cNvSpPr/>
          <p:nvPr/>
        </p:nvSpPr>
        <p:spPr>
          <a:xfrm>
            <a:off x="3502374" y="1505687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7"/>
          <p:cNvSpPr/>
          <p:nvPr/>
        </p:nvSpPr>
        <p:spPr>
          <a:xfrm>
            <a:off x="4220525" y="1505687"/>
            <a:ext cx="9028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7"/>
          <p:cNvSpPr/>
          <p:nvPr/>
        </p:nvSpPr>
        <p:spPr>
          <a:xfrm>
            <a:off x="1497413" y="2427154"/>
            <a:ext cx="6495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7"/>
          <p:cNvSpPr/>
          <p:nvPr/>
        </p:nvSpPr>
        <p:spPr>
          <a:xfrm>
            <a:off x="2164003" y="2420528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7"/>
          <p:cNvSpPr/>
          <p:nvPr/>
        </p:nvSpPr>
        <p:spPr>
          <a:xfrm>
            <a:off x="2662183" y="2433474"/>
            <a:ext cx="5774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7"/>
          <p:cNvSpPr/>
          <p:nvPr/>
        </p:nvSpPr>
        <p:spPr>
          <a:xfrm>
            <a:off x="3481324" y="2420528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7"/>
          <p:cNvSpPr/>
          <p:nvPr/>
        </p:nvSpPr>
        <p:spPr>
          <a:xfrm>
            <a:off x="4150793" y="2415078"/>
            <a:ext cx="1042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7"/>
          <p:cNvSpPr/>
          <p:nvPr/>
        </p:nvSpPr>
        <p:spPr>
          <a:xfrm>
            <a:off x="1538446" y="3347569"/>
            <a:ext cx="4571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7"/>
          <p:cNvSpPr/>
          <p:nvPr/>
        </p:nvSpPr>
        <p:spPr>
          <a:xfrm>
            <a:off x="2147756" y="3349014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7"/>
          <p:cNvSpPr/>
          <p:nvPr/>
        </p:nvSpPr>
        <p:spPr>
          <a:xfrm>
            <a:off x="2690376" y="3386636"/>
            <a:ext cx="5934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7"/>
          <p:cNvSpPr/>
          <p:nvPr/>
        </p:nvSpPr>
        <p:spPr>
          <a:xfrm>
            <a:off x="3494134" y="3386636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7"/>
          <p:cNvSpPr/>
          <p:nvPr/>
        </p:nvSpPr>
        <p:spPr>
          <a:xfrm>
            <a:off x="4257393" y="3347569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7"/>
          <p:cNvSpPr/>
          <p:nvPr/>
        </p:nvSpPr>
        <p:spPr>
          <a:xfrm>
            <a:off x="1477236" y="4267984"/>
            <a:ext cx="5517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2177755" y="4242505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2690376" y="4242505"/>
            <a:ext cx="5405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3481324" y="4242505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4150793" y="4242505"/>
            <a:ext cx="9076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1362621" y="5169546"/>
            <a:ext cx="780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2143604" y="5135996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2648431" y="5169546"/>
            <a:ext cx="5533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3464401" y="5169546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4043392" y="5135996"/>
            <a:ext cx="11496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आम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/>
        </p:nvSpPr>
        <p:spPr>
          <a:xfrm>
            <a:off x="1443572" y="6069663"/>
            <a:ext cx="6190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/>
          <p:nvPr/>
        </p:nvSpPr>
        <p:spPr>
          <a:xfrm>
            <a:off x="2143604" y="5983088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7"/>
          <p:cNvSpPr/>
          <p:nvPr/>
        </p:nvSpPr>
        <p:spPr>
          <a:xfrm>
            <a:off x="2628032" y="6016638"/>
            <a:ext cx="5196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/>
          <p:nvPr/>
        </p:nvSpPr>
        <p:spPr>
          <a:xfrm>
            <a:off x="3470892" y="6002104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7"/>
          <p:cNvSpPr/>
          <p:nvPr/>
        </p:nvSpPr>
        <p:spPr>
          <a:xfrm>
            <a:off x="4194875" y="5983088"/>
            <a:ext cx="9541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7"/>
          <p:cNvSpPr/>
          <p:nvPr/>
        </p:nvSpPr>
        <p:spPr>
          <a:xfrm>
            <a:off x="120042" y="419572"/>
            <a:ext cx="98459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सीखें वर्णों  को जोड़कर शब्द बनाना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/>
          <p:nvPr/>
        </p:nvSpPr>
        <p:spPr>
          <a:xfrm>
            <a:off x="582743" y="1289757"/>
            <a:ext cx="1042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8"/>
          <p:cNvSpPr/>
          <p:nvPr/>
        </p:nvSpPr>
        <p:spPr>
          <a:xfrm>
            <a:off x="512455" y="2071712"/>
            <a:ext cx="10550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/>
        </p:nvSpPr>
        <p:spPr>
          <a:xfrm>
            <a:off x="486835" y="2803863"/>
            <a:ext cx="9332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8"/>
          <p:cNvSpPr/>
          <p:nvPr/>
        </p:nvSpPr>
        <p:spPr>
          <a:xfrm>
            <a:off x="510615" y="3621965"/>
            <a:ext cx="9909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8"/>
          <p:cNvSpPr/>
          <p:nvPr/>
        </p:nvSpPr>
        <p:spPr>
          <a:xfrm>
            <a:off x="588599" y="4369537"/>
            <a:ext cx="9028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8"/>
          <p:cNvSpPr/>
          <p:nvPr/>
        </p:nvSpPr>
        <p:spPr>
          <a:xfrm>
            <a:off x="582743" y="5346218"/>
            <a:ext cx="9412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8"/>
          <p:cNvSpPr/>
          <p:nvPr/>
        </p:nvSpPr>
        <p:spPr>
          <a:xfrm>
            <a:off x="2312742" y="1262004"/>
            <a:ext cx="8579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8"/>
          <p:cNvSpPr/>
          <p:nvPr/>
        </p:nvSpPr>
        <p:spPr>
          <a:xfrm>
            <a:off x="2289534" y="2111482"/>
            <a:ext cx="9877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8"/>
          <p:cNvSpPr/>
          <p:nvPr/>
        </p:nvSpPr>
        <p:spPr>
          <a:xfrm>
            <a:off x="2302895" y="2803863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8"/>
          <p:cNvSpPr/>
          <p:nvPr/>
        </p:nvSpPr>
        <p:spPr>
          <a:xfrm>
            <a:off x="2371022" y="3661651"/>
            <a:ext cx="7954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8"/>
          <p:cNvSpPr/>
          <p:nvPr/>
        </p:nvSpPr>
        <p:spPr>
          <a:xfrm>
            <a:off x="4060727" y="1219719"/>
            <a:ext cx="8883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8"/>
          <p:cNvSpPr/>
          <p:nvPr/>
        </p:nvSpPr>
        <p:spPr>
          <a:xfrm>
            <a:off x="3985070" y="1908295"/>
            <a:ext cx="10118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8"/>
          <p:cNvSpPr/>
          <p:nvPr/>
        </p:nvSpPr>
        <p:spPr>
          <a:xfrm>
            <a:off x="4011417" y="2700181"/>
            <a:ext cx="9541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4015543" y="3482136"/>
            <a:ext cx="8595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8"/>
          <p:cNvSpPr/>
          <p:nvPr/>
        </p:nvSpPr>
        <p:spPr>
          <a:xfrm>
            <a:off x="2371022" y="4522385"/>
            <a:ext cx="7970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नट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8"/>
          <p:cNvSpPr/>
          <p:nvPr/>
        </p:nvSpPr>
        <p:spPr>
          <a:xfrm>
            <a:off x="2289534" y="5346218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8"/>
          <p:cNvSpPr/>
          <p:nvPr/>
        </p:nvSpPr>
        <p:spPr>
          <a:xfrm>
            <a:off x="5575774" y="1158775"/>
            <a:ext cx="7841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8"/>
          <p:cNvSpPr/>
          <p:nvPr/>
        </p:nvSpPr>
        <p:spPr>
          <a:xfrm>
            <a:off x="5558223" y="1832969"/>
            <a:ext cx="806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8"/>
          <p:cNvSpPr/>
          <p:nvPr/>
        </p:nvSpPr>
        <p:spPr>
          <a:xfrm>
            <a:off x="5515673" y="2676328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3882478" y="5364500"/>
            <a:ext cx="9220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8"/>
          <p:cNvSpPr/>
          <p:nvPr/>
        </p:nvSpPr>
        <p:spPr>
          <a:xfrm>
            <a:off x="3985070" y="4424846"/>
            <a:ext cx="8194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7007981" y="1180528"/>
            <a:ext cx="8370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7076401" y="1851492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8"/>
          <p:cNvSpPr/>
          <p:nvPr/>
        </p:nvSpPr>
        <p:spPr>
          <a:xfrm>
            <a:off x="7018857" y="2713868"/>
            <a:ext cx="9749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5522084" y="3482136"/>
            <a:ext cx="8451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5530101" y="4455179"/>
            <a:ext cx="8515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5485216" y="5266777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8581331" y="1120564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8581331" y="1874646"/>
            <a:ext cx="10583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8633853" y="2774250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7005296" y="3537701"/>
            <a:ext cx="949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8"/>
          <p:cNvSpPr/>
          <p:nvPr/>
        </p:nvSpPr>
        <p:spPr>
          <a:xfrm>
            <a:off x="7019660" y="4522385"/>
            <a:ext cx="9733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डस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/>
          <p:nvPr/>
        </p:nvSpPr>
        <p:spPr>
          <a:xfrm>
            <a:off x="7074162" y="5346218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8"/>
          <p:cNvSpPr/>
          <p:nvPr/>
        </p:nvSpPr>
        <p:spPr>
          <a:xfrm>
            <a:off x="8732013" y="3594574"/>
            <a:ext cx="9076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8"/>
          <p:cNvSpPr/>
          <p:nvPr/>
        </p:nvSpPr>
        <p:spPr>
          <a:xfrm>
            <a:off x="8804203" y="4549320"/>
            <a:ext cx="909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8"/>
          <p:cNvSpPr/>
          <p:nvPr/>
        </p:nvSpPr>
        <p:spPr>
          <a:xfrm>
            <a:off x="8813438" y="5504066"/>
            <a:ext cx="9124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8"/>
          <p:cNvSpPr/>
          <p:nvPr/>
        </p:nvSpPr>
        <p:spPr>
          <a:xfrm>
            <a:off x="2257509" y="210811"/>
            <a:ext cx="53832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पढ़ें दो वर्णों वाले शब्द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275" y="2347416"/>
            <a:ext cx="2601107" cy="410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5790" y="2142699"/>
            <a:ext cx="8093122" cy="4032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/>
          <p:nvPr/>
        </p:nvSpPr>
        <p:spPr>
          <a:xfrm>
            <a:off x="3122168" y="525543"/>
            <a:ext cx="48958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hi-IN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पठन मूल्यांकन</a:t>
            </a: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1066800" y="702209"/>
            <a:ext cx="586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प्रतिफल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/>
          <p:nvPr/>
        </p:nvSpPr>
        <p:spPr>
          <a:xfrm>
            <a:off x="471268" y="2565009"/>
            <a:ext cx="96074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 शब्दों से परिचित हुए साथ ही वर्णों को जोड़कर शब्द बनाना सीखे   l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5112493" y="5035673"/>
            <a:ext cx="296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4058" y="0"/>
            <a:ext cx="1577071" cy="97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/>
          <p:nvPr/>
        </p:nvSpPr>
        <p:spPr>
          <a:xfrm>
            <a:off x="3241726" y="2454108"/>
            <a:ext cx="57342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hi-IN" sz="6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पाठ की पुनरावृति</a:t>
            </a:r>
            <a:endParaRPr sz="6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 descr="maxresdefaul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3765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1635" y="0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 descr="hqdefaul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3229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2127" y="0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/>
        </p:nvSpPr>
        <p:spPr>
          <a:xfrm>
            <a:off x="828567" y="972458"/>
            <a:ext cx="10405491" cy="4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3"/>
          <p:cNvSpPr/>
          <p:nvPr/>
        </p:nvSpPr>
        <p:spPr>
          <a:xfrm>
            <a:off x="4532845" y="994485"/>
            <a:ext cx="27943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hi-IN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स्वर वर्ण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4524" y="296744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3"/>
          <p:cNvSpPr/>
          <p:nvPr/>
        </p:nvSpPr>
        <p:spPr>
          <a:xfrm>
            <a:off x="3334900" y="2663835"/>
            <a:ext cx="539282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 आ इ ई उ ऊ ऋ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ए ऐ ओ औ अं अ: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55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5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5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4094758" y="1898344"/>
            <a:ext cx="6324602" cy="406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क वर्ग : क ख ग घ ङ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32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च वर्ग : च छ ज झ ञ</a:t>
            </a:r>
            <a:endParaRPr sz="32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ट वर्ग : ट ठ ड ढ ण ड़ ढ़</a:t>
            </a:r>
            <a:endParaRPr sz="32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32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त वर्ग : त थ द ध न</a:t>
            </a:r>
            <a:endParaRPr sz="3200" b="1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32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प वर्ग : प  ब भ म</a:t>
            </a:r>
            <a:endParaRPr sz="32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i-IN" sz="3200" b="1" i="0" u="none" strike="noStrike" cap="non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य र ल व</a:t>
            </a:r>
            <a:endParaRPr sz="32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i-IN" sz="32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श ष स ह</a:t>
            </a:r>
            <a:endParaRPr sz="3200" b="1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क्ष त्र ज्ञ श्र</a:t>
            </a: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4563871" y="848196"/>
            <a:ext cx="2580193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hi-IN"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व्यंजन वर्ण</a:t>
            </a:r>
            <a:endParaRPr sz="4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/>
          <p:nvPr/>
        </p:nvSpPr>
        <p:spPr>
          <a:xfrm>
            <a:off x="-912289" y="3094137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3994019" y="1212201"/>
            <a:ext cx="419377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वाले शब्द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951243" y="2768676"/>
            <a:ext cx="939589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5"/>
          <p:cNvSpPr/>
          <p:nvPr/>
        </p:nvSpPr>
        <p:spPr>
          <a:xfrm>
            <a:off x="1383602" y="2178805"/>
            <a:ext cx="6559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5"/>
          <p:cNvSpPr/>
          <p:nvPr/>
        </p:nvSpPr>
        <p:spPr>
          <a:xfrm>
            <a:off x="2157492" y="213738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5"/>
          <p:cNvSpPr/>
          <p:nvPr/>
        </p:nvSpPr>
        <p:spPr>
          <a:xfrm>
            <a:off x="2768501" y="2178805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5"/>
          <p:cNvSpPr/>
          <p:nvPr/>
        </p:nvSpPr>
        <p:spPr>
          <a:xfrm>
            <a:off x="3481324" y="213738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5"/>
          <p:cNvSpPr/>
          <p:nvPr/>
        </p:nvSpPr>
        <p:spPr>
          <a:xfrm>
            <a:off x="4245503" y="2178805"/>
            <a:ext cx="102463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5"/>
          <p:cNvSpPr/>
          <p:nvPr/>
        </p:nvSpPr>
        <p:spPr>
          <a:xfrm>
            <a:off x="1390514" y="3739788"/>
            <a:ext cx="6399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5"/>
          <p:cNvSpPr/>
          <p:nvPr/>
        </p:nvSpPr>
        <p:spPr>
          <a:xfrm>
            <a:off x="2098927" y="373978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5"/>
          <p:cNvSpPr/>
          <p:nvPr/>
        </p:nvSpPr>
        <p:spPr>
          <a:xfrm>
            <a:off x="2676329" y="3724583"/>
            <a:ext cx="737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5"/>
          <p:cNvSpPr/>
          <p:nvPr/>
        </p:nvSpPr>
        <p:spPr>
          <a:xfrm>
            <a:off x="3481324" y="373978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5"/>
          <p:cNvSpPr/>
          <p:nvPr/>
        </p:nvSpPr>
        <p:spPr>
          <a:xfrm>
            <a:off x="4168625" y="3724583"/>
            <a:ext cx="11929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5"/>
          <p:cNvSpPr/>
          <p:nvPr/>
        </p:nvSpPr>
        <p:spPr>
          <a:xfrm>
            <a:off x="1492781" y="5446761"/>
            <a:ext cx="6639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5"/>
          <p:cNvSpPr/>
          <p:nvPr/>
        </p:nvSpPr>
        <p:spPr>
          <a:xfrm>
            <a:off x="2157492" y="5311786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5"/>
          <p:cNvSpPr/>
          <p:nvPr/>
        </p:nvSpPr>
        <p:spPr>
          <a:xfrm>
            <a:off x="2687550" y="5403907"/>
            <a:ext cx="715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5"/>
          <p:cNvSpPr/>
          <p:nvPr/>
        </p:nvSpPr>
        <p:spPr>
          <a:xfrm>
            <a:off x="3344245" y="5446761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5"/>
          <p:cNvSpPr/>
          <p:nvPr/>
        </p:nvSpPr>
        <p:spPr>
          <a:xfrm>
            <a:off x="4167022" y="5485793"/>
            <a:ext cx="11945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788" y="1616230"/>
            <a:ext cx="1553068" cy="173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0303" y="3399599"/>
            <a:ext cx="3714198" cy="144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8369" y="5010810"/>
            <a:ext cx="2466975" cy="152528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5"/>
          <p:cNvSpPr/>
          <p:nvPr/>
        </p:nvSpPr>
        <p:spPr>
          <a:xfrm>
            <a:off x="91888" y="217713"/>
            <a:ext cx="93448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6"/>
          <p:cNvSpPr/>
          <p:nvPr/>
        </p:nvSpPr>
        <p:spPr>
          <a:xfrm>
            <a:off x="1124075" y="1788640"/>
            <a:ext cx="830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6"/>
          <p:cNvSpPr/>
          <p:nvPr/>
        </p:nvSpPr>
        <p:spPr>
          <a:xfrm>
            <a:off x="2082527" y="1828325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6"/>
          <p:cNvSpPr/>
          <p:nvPr/>
        </p:nvSpPr>
        <p:spPr>
          <a:xfrm>
            <a:off x="2755077" y="1742349"/>
            <a:ext cx="715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6"/>
          <p:cNvSpPr/>
          <p:nvPr/>
        </p:nvSpPr>
        <p:spPr>
          <a:xfrm>
            <a:off x="3548870" y="1829909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6"/>
          <p:cNvSpPr/>
          <p:nvPr/>
        </p:nvSpPr>
        <p:spPr>
          <a:xfrm>
            <a:off x="4216026" y="1736491"/>
            <a:ext cx="13612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6"/>
          <p:cNvSpPr/>
          <p:nvPr/>
        </p:nvSpPr>
        <p:spPr>
          <a:xfrm>
            <a:off x="1189070" y="3272065"/>
            <a:ext cx="6254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6"/>
          <p:cNvSpPr/>
          <p:nvPr/>
        </p:nvSpPr>
        <p:spPr>
          <a:xfrm>
            <a:off x="1895918" y="3208134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6"/>
          <p:cNvSpPr/>
          <p:nvPr/>
        </p:nvSpPr>
        <p:spPr>
          <a:xfrm>
            <a:off x="2573961" y="3287861"/>
            <a:ext cx="6639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6"/>
          <p:cNvSpPr/>
          <p:nvPr/>
        </p:nvSpPr>
        <p:spPr>
          <a:xfrm>
            <a:off x="3446607" y="3272065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6"/>
          <p:cNvSpPr/>
          <p:nvPr/>
        </p:nvSpPr>
        <p:spPr>
          <a:xfrm>
            <a:off x="4137891" y="3208134"/>
            <a:ext cx="11047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वन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6"/>
          <p:cNvSpPr/>
          <p:nvPr/>
        </p:nvSpPr>
        <p:spPr>
          <a:xfrm>
            <a:off x="1243573" y="5416534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6"/>
          <p:cNvSpPr/>
          <p:nvPr/>
        </p:nvSpPr>
        <p:spPr>
          <a:xfrm>
            <a:off x="2019689" y="5373091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6"/>
          <p:cNvSpPr/>
          <p:nvPr/>
        </p:nvSpPr>
        <p:spPr>
          <a:xfrm>
            <a:off x="2706250" y="5373091"/>
            <a:ext cx="6767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6"/>
          <p:cNvSpPr/>
          <p:nvPr/>
        </p:nvSpPr>
        <p:spPr>
          <a:xfrm>
            <a:off x="3573739" y="537059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6"/>
          <p:cNvSpPr/>
          <p:nvPr/>
        </p:nvSpPr>
        <p:spPr>
          <a:xfrm>
            <a:off x="4324420" y="5370590"/>
            <a:ext cx="10454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रथ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540" y="904599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7422" y="4830444"/>
            <a:ext cx="3594248" cy="200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96435" y="3009624"/>
            <a:ext cx="361523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6"/>
          <p:cNvSpPr/>
          <p:nvPr/>
        </p:nvSpPr>
        <p:spPr>
          <a:xfrm>
            <a:off x="346976" y="236146"/>
            <a:ext cx="84312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को मेल से बनने वालें शब्दों को दो वर्णों वाले शब्द कहते हैं।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ALPANA BEHERA</cp:lastModifiedBy>
  <cp:revision>1</cp:revision>
  <dcterms:created xsi:type="dcterms:W3CDTF">2020-05-03T06:54:43Z</dcterms:created>
  <dcterms:modified xsi:type="dcterms:W3CDTF">2022-10-11T14:58:59Z</dcterms:modified>
</cp:coreProperties>
</file>