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5143500" cx="9144000"/>
  <p:notesSz cx="9144000" cy="51435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 uri="http://customooxmlschemas.google.com/">
      <go:slidesCustomData xmlns:go="http://customooxmlschemas.google.com/" r:id="rId12" roundtripDataSignature="AMtx7mjD9YKz70gWyZD+VL4rqFcAZag7s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2"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2443150"/>
            <a:ext cx="7315200" cy="23145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1: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2: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2: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3: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4: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4: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5: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5: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6: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6: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g150e26015b7_0_5"/>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g150e26015b7_0_5"/>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g150e26015b7_0_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g150e26015b7_0_4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g150e26015b7_0_40"/>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g150e26015b7_0_4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g150e26015b7_0_4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0" name="Shape 50"/>
        <p:cNvGrpSpPr/>
        <p:nvPr/>
      </p:nvGrpSpPr>
      <p:grpSpPr>
        <a:xfrm>
          <a:off x="0" y="0"/>
          <a:ext cx="0" cy="0"/>
          <a:chOff x="0" y="0"/>
          <a:chExt cx="0" cy="0"/>
        </a:xfrm>
      </p:grpSpPr>
      <p:sp>
        <p:nvSpPr>
          <p:cNvPr id="51" name="Google Shape;51;g150e26015b7_0_46"/>
          <p:cNvSpPr txBox="1"/>
          <p:nvPr>
            <p:ph type="title"/>
          </p:nvPr>
        </p:nvSpPr>
        <p:spPr>
          <a:xfrm>
            <a:off x="3922267" y="1661286"/>
            <a:ext cx="1365300" cy="482700"/>
          </a:xfrm>
          <a:prstGeom prst="rect">
            <a:avLst/>
          </a:prstGeom>
          <a:noFill/>
          <a:ln>
            <a:noFill/>
          </a:ln>
        </p:spPr>
        <p:txBody>
          <a:bodyPr anchorCtr="0" anchor="t" bIns="0" lIns="0" spcFirstLastPara="1" rIns="0" wrap="square" tIns="0">
            <a:spAutoFit/>
          </a:bodyPr>
          <a:lstStyle>
            <a:lvl1pPr lvl="0" rtl="0" algn="l">
              <a:spcBef>
                <a:spcPts val="0"/>
              </a:spcBef>
              <a:spcAft>
                <a:spcPts val="0"/>
              </a:spcAft>
              <a:buSzPts val="2800"/>
              <a:buNone/>
              <a:defRPr b="1" i="0" sz="3000">
                <a:solidFill>
                  <a:srgbClr val="FF0000"/>
                </a:solidFill>
                <a:latin typeface="Calibri"/>
                <a:ea typeface="Calibri"/>
                <a:cs typeface="Calibri"/>
                <a:sym typeface="Calibri"/>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2" name="Google Shape;52;g150e26015b7_0_46"/>
          <p:cNvSpPr txBox="1"/>
          <p:nvPr>
            <p:ph idx="1" type="body"/>
          </p:nvPr>
        </p:nvSpPr>
        <p:spPr>
          <a:xfrm>
            <a:off x="322833" y="1504264"/>
            <a:ext cx="8498400" cy="1947600"/>
          </a:xfrm>
          <a:prstGeom prst="rect">
            <a:avLst/>
          </a:prstGeom>
          <a:noFill/>
          <a:ln>
            <a:noFill/>
          </a:ln>
        </p:spPr>
        <p:txBody>
          <a:bodyPr anchorCtr="0" anchor="t" bIns="0" lIns="0" spcFirstLastPara="1" rIns="0" wrap="square" tIns="0">
            <a:spAutoFit/>
          </a:bodyPr>
          <a:lstStyle>
            <a:lvl1pPr indent="-228600" lvl="0" marL="457200" rtl="0" algn="l">
              <a:spcBef>
                <a:spcPts val="0"/>
              </a:spcBef>
              <a:spcAft>
                <a:spcPts val="0"/>
              </a:spcAft>
              <a:buSzPts val="1800"/>
              <a:buNone/>
              <a:defRPr b="0" i="0" sz="1400">
                <a:solidFill>
                  <a:schemeClr val="dk1"/>
                </a:solidFill>
                <a:latin typeface="Calibri"/>
                <a:ea typeface="Calibri"/>
                <a:cs typeface="Calibri"/>
                <a:sym typeface="Calibri"/>
              </a:defRPr>
            </a:lvl1pPr>
            <a:lvl2pPr indent="-228600" lvl="1" marL="914400" rtl="0" algn="l">
              <a:spcBef>
                <a:spcPts val="1200"/>
              </a:spcBef>
              <a:spcAft>
                <a:spcPts val="0"/>
              </a:spcAft>
              <a:buSzPts val="1400"/>
              <a:buNone/>
              <a:defRPr/>
            </a:lvl2pPr>
            <a:lvl3pPr indent="-228600" lvl="2" marL="1371600" rtl="0" algn="l">
              <a:spcBef>
                <a:spcPts val="1200"/>
              </a:spcBef>
              <a:spcAft>
                <a:spcPts val="0"/>
              </a:spcAft>
              <a:buSzPts val="1400"/>
              <a:buNone/>
              <a:defRPr/>
            </a:lvl3pPr>
            <a:lvl4pPr indent="-228600" lvl="3" marL="1828800" rtl="0" algn="l">
              <a:spcBef>
                <a:spcPts val="1200"/>
              </a:spcBef>
              <a:spcAft>
                <a:spcPts val="0"/>
              </a:spcAft>
              <a:buSzPts val="1400"/>
              <a:buNone/>
              <a:defRPr/>
            </a:lvl4pPr>
            <a:lvl5pPr indent="-228600" lvl="4" marL="2286000" rtl="0" algn="l">
              <a:spcBef>
                <a:spcPts val="1200"/>
              </a:spcBef>
              <a:spcAft>
                <a:spcPts val="0"/>
              </a:spcAft>
              <a:buSzPts val="1400"/>
              <a:buNone/>
              <a:defRPr/>
            </a:lvl5pPr>
            <a:lvl6pPr indent="-228600" lvl="5" marL="2743200" rtl="0" algn="l">
              <a:spcBef>
                <a:spcPts val="1200"/>
              </a:spcBef>
              <a:spcAft>
                <a:spcPts val="0"/>
              </a:spcAft>
              <a:buSzPts val="1400"/>
              <a:buNone/>
              <a:defRPr/>
            </a:lvl6pPr>
            <a:lvl7pPr indent="-228600" lvl="6" marL="3200400" rtl="0" algn="l">
              <a:spcBef>
                <a:spcPts val="1200"/>
              </a:spcBef>
              <a:spcAft>
                <a:spcPts val="0"/>
              </a:spcAft>
              <a:buSzPts val="1400"/>
              <a:buNone/>
              <a:defRPr/>
            </a:lvl7pPr>
            <a:lvl8pPr indent="-228600" lvl="7" marL="3657600" rtl="0" algn="l">
              <a:spcBef>
                <a:spcPts val="1200"/>
              </a:spcBef>
              <a:spcAft>
                <a:spcPts val="0"/>
              </a:spcAft>
              <a:buSzPts val="1400"/>
              <a:buNone/>
              <a:defRPr/>
            </a:lvl8pPr>
            <a:lvl9pPr indent="-228600" lvl="8" marL="4114800" rtl="0" algn="l">
              <a:spcBef>
                <a:spcPts val="1200"/>
              </a:spcBef>
              <a:spcAft>
                <a:spcPts val="1200"/>
              </a:spcAft>
              <a:buSzPts val="1400"/>
              <a:buNone/>
              <a:defRPr/>
            </a:lvl9pPr>
          </a:lstStyle>
          <a:p/>
        </p:txBody>
      </p:sp>
      <p:sp>
        <p:nvSpPr>
          <p:cNvPr id="53" name="Google Shape;53;g150e26015b7_0_46"/>
          <p:cNvSpPr txBox="1"/>
          <p:nvPr>
            <p:ph idx="11" type="ftr"/>
          </p:nvPr>
        </p:nvSpPr>
        <p:spPr>
          <a:xfrm>
            <a:off x="3108960" y="4783455"/>
            <a:ext cx="2926200" cy="257100"/>
          </a:xfrm>
          <a:prstGeom prst="rect">
            <a:avLst/>
          </a:prstGeom>
          <a:noFill/>
          <a:ln>
            <a:noFill/>
          </a:ln>
        </p:spPr>
        <p:txBody>
          <a:bodyPr anchorCtr="0" anchor="t" bIns="0" lIns="0" spcFirstLastPara="1" rIns="0" wrap="square" tIns="0">
            <a:spAutoFit/>
          </a:bodyPr>
          <a:lstStyle>
            <a:lvl1pPr lvl="0" rtl="0" algn="ctr">
              <a:spcBef>
                <a:spcPts val="0"/>
              </a:spcBef>
              <a:spcAft>
                <a:spcPts val="0"/>
              </a:spcAft>
              <a:buSzPts val="1400"/>
              <a:buNone/>
              <a:defRPr>
                <a:solidFill>
                  <a:srgbClr val="888888"/>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4" name="Google Shape;54;g150e26015b7_0_46"/>
          <p:cNvSpPr txBox="1"/>
          <p:nvPr>
            <p:ph idx="10" type="dt"/>
          </p:nvPr>
        </p:nvSpPr>
        <p:spPr>
          <a:xfrm>
            <a:off x="457200" y="4783455"/>
            <a:ext cx="2103000" cy="257100"/>
          </a:xfrm>
          <a:prstGeom prst="rect">
            <a:avLst/>
          </a:prstGeom>
          <a:noFill/>
          <a:ln>
            <a:noFill/>
          </a:ln>
        </p:spPr>
        <p:txBody>
          <a:bodyPr anchorCtr="0" anchor="t" bIns="0" lIns="0" spcFirstLastPara="1" rIns="0" wrap="square" tIns="0">
            <a:spAutoFit/>
          </a:bodyPr>
          <a:lstStyle>
            <a:lvl1pPr lvl="0" rtl="0" algn="l">
              <a:spcBef>
                <a:spcPts val="0"/>
              </a:spcBef>
              <a:spcAft>
                <a:spcPts val="0"/>
              </a:spcAft>
              <a:buSzPts val="1400"/>
              <a:buNone/>
              <a:defRPr>
                <a:solidFill>
                  <a:srgbClr val="888888"/>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5" name="Google Shape;55;g150e26015b7_0_46"/>
          <p:cNvSpPr txBox="1"/>
          <p:nvPr>
            <p:ph idx="12" type="sldNum"/>
          </p:nvPr>
        </p:nvSpPr>
        <p:spPr>
          <a:xfrm>
            <a:off x="6583680" y="4783455"/>
            <a:ext cx="2103000" cy="153900"/>
          </a:xfrm>
          <a:prstGeom prst="rect">
            <a:avLst/>
          </a:prstGeom>
          <a:noFill/>
          <a:ln>
            <a:noFill/>
          </a:ln>
        </p:spPr>
        <p:txBody>
          <a:bodyPr anchorCtr="0" anchor="t" bIns="0" lIns="0" spcFirstLastPara="1" rIns="0" wrap="square" tIns="0">
            <a:spAutoFit/>
          </a:bodyPr>
          <a:lstStyle>
            <a:lvl1pPr indent="0" lvl="0" marL="0" rtl="0" algn="r">
              <a:spcBef>
                <a:spcPts val="0"/>
              </a:spcBef>
              <a:buNone/>
              <a:defRPr>
                <a:solidFill>
                  <a:srgbClr val="888888"/>
                </a:solidFill>
              </a:defRPr>
            </a:lvl1pPr>
            <a:lvl2pPr indent="0" lvl="1" marL="0" rtl="0" algn="r">
              <a:spcBef>
                <a:spcPts val="0"/>
              </a:spcBef>
              <a:buNone/>
              <a:defRPr>
                <a:solidFill>
                  <a:srgbClr val="888888"/>
                </a:solidFill>
              </a:defRPr>
            </a:lvl2pPr>
            <a:lvl3pPr indent="0" lvl="2" marL="0" rtl="0" algn="r">
              <a:spcBef>
                <a:spcPts val="0"/>
              </a:spcBef>
              <a:buNone/>
              <a:defRPr>
                <a:solidFill>
                  <a:srgbClr val="888888"/>
                </a:solidFill>
              </a:defRPr>
            </a:lvl3pPr>
            <a:lvl4pPr indent="0" lvl="3" marL="0" rtl="0" algn="r">
              <a:spcBef>
                <a:spcPts val="0"/>
              </a:spcBef>
              <a:buNone/>
              <a:defRPr>
                <a:solidFill>
                  <a:srgbClr val="888888"/>
                </a:solidFill>
              </a:defRPr>
            </a:lvl4pPr>
            <a:lvl5pPr indent="0" lvl="4" marL="0" rtl="0" algn="r">
              <a:spcBef>
                <a:spcPts val="0"/>
              </a:spcBef>
              <a:buNone/>
              <a:defRPr>
                <a:solidFill>
                  <a:srgbClr val="888888"/>
                </a:solidFill>
              </a:defRPr>
            </a:lvl5pPr>
            <a:lvl6pPr indent="0" lvl="5" marL="0" rtl="0" algn="r">
              <a:spcBef>
                <a:spcPts val="0"/>
              </a:spcBef>
              <a:buNone/>
              <a:defRPr>
                <a:solidFill>
                  <a:srgbClr val="888888"/>
                </a:solidFill>
              </a:defRPr>
            </a:lvl6pPr>
            <a:lvl7pPr indent="0" lvl="6" marL="0" rtl="0" algn="r">
              <a:spcBef>
                <a:spcPts val="0"/>
              </a:spcBef>
              <a:buNone/>
              <a:defRPr>
                <a:solidFill>
                  <a:srgbClr val="888888"/>
                </a:solidFill>
              </a:defRPr>
            </a:lvl7pPr>
            <a:lvl8pPr indent="0" lvl="7" marL="0" rtl="0" algn="r">
              <a:spcBef>
                <a:spcPts val="0"/>
              </a:spcBef>
              <a:buNone/>
              <a:defRPr>
                <a:solidFill>
                  <a:srgbClr val="888888"/>
                </a:solidFill>
              </a:defRPr>
            </a:lvl8pPr>
            <a:lvl9pPr indent="0" lvl="8" marL="0" rt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solidFill>
                <a:schemeClr val="dk2"/>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56" name="Shape 56"/>
        <p:cNvGrpSpPr/>
        <p:nvPr/>
      </p:nvGrpSpPr>
      <p:grpSpPr>
        <a:xfrm>
          <a:off x="0" y="0"/>
          <a:ext cx="0" cy="0"/>
          <a:chOff x="0" y="0"/>
          <a:chExt cx="0" cy="0"/>
        </a:xfrm>
      </p:grpSpPr>
      <p:sp>
        <p:nvSpPr>
          <p:cNvPr id="57" name="Google Shape;57;g150e26015b7_0_52"/>
          <p:cNvSpPr txBox="1"/>
          <p:nvPr>
            <p:ph type="title"/>
          </p:nvPr>
        </p:nvSpPr>
        <p:spPr>
          <a:xfrm>
            <a:off x="3922267" y="1661286"/>
            <a:ext cx="1365300" cy="482700"/>
          </a:xfrm>
          <a:prstGeom prst="rect">
            <a:avLst/>
          </a:prstGeom>
          <a:noFill/>
          <a:ln>
            <a:noFill/>
          </a:ln>
        </p:spPr>
        <p:txBody>
          <a:bodyPr anchorCtr="0" anchor="t" bIns="0" lIns="0" spcFirstLastPara="1" rIns="0" wrap="square" tIns="0">
            <a:spAutoFit/>
          </a:bodyPr>
          <a:lstStyle>
            <a:lvl1pPr lvl="0" rtl="0" algn="l">
              <a:spcBef>
                <a:spcPts val="0"/>
              </a:spcBef>
              <a:spcAft>
                <a:spcPts val="0"/>
              </a:spcAft>
              <a:buSzPts val="2800"/>
              <a:buNone/>
              <a:defRPr b="1" i="0" sz="3000">
                <a:solidFill>
                  <a:srgbClr val="FF0000"/>
                </a:solidFill>
                <a:latin typeface="Calibri"/>
                <a:ea typeface="Calibri"/>
                <a:cs typeface="Calibri"/>
                <a:sym typeface="Calibri"/>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8" name="Google Shape;58;g150e26015b7_0_52"/>
          <p:cNvSpPr txBox="1"/>
          <p:nvPr>
            <p:ph idx="11" type="ftr"/>
          </p:nvPr>
        </p:nvSpPr>
        <p:spPr>
          <a:xfrm>
            <a:off x="3108960" y="4783455"/>
            <a:ext cx="2926200" cy="257100"/>
          </a:xfrm>
          <a:prstGeom prst="rect">
            <a:avLst/>
          </a:prstGeom>
          <a:noFill/>
          <a:ln>
            <a:noFill/>
          </a:ln>
        </p:spPr>
        <p:txBody>
          <a:bodyPr anchorCtr="0" anchor="t" bIns="0" lIns="0" spcFirstLastPara="1" rIns="0" wrap="square" tIns="0">
            <a:spAutoFit/>
          </a:bodyPr>
          <a:lstStyle>
            <a:lvl1pPr lvl="0" rtl="0" algn="ctr">
              <a:spcBef>
                <a:spcPts val="0"/>
              </a:spcBef>
              <a:spcAft>
                <a:spcPts val="0"/>
              </a:spcAft>
              <a:buSzPts val="1400"/>
              <a:buNone/>
              <a:defRPr>
                <a:solidFill>
                  <a:srgbClr val="888888"/>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9" name="Google Shape;59;g150e26015b7_0_52"/>
          <p:cNvSpPr txBox="1"/>
          <p:nvPr>
            <p:ph idx="10" type="dt"/>
          </p:nvPr>
        </p:nvSpPr>
        <p:spPr>
          <a:xfrm>
            <a:off x="457200" y="4783455"/>
            <a:ext cx="2103000" cy="257100"/>
          </a:xfrm>
          <a:prstGeom prst="rect">
            <a:avLst/>
          </a:prstGeom>
          <a:noFill/>
          <a:ln>
            <a:noFill/>
          </a:ln>
        </p:spPr>
        <p:txBody>
          <a:bodyPr anchorCtr="0" anchor="t" bIns="0" lIns="0" spcFirstLastPara="1" rIns="0" wrap="square" tIns="0">
            <a:spAutoFit/>
          </a:bodyPr>
          <a:lstStyle>
            <a:lvl1pPr lvl="0" rtl="0" algn="l">
              <a:spcBef>
                <a:spcPts val="0"/>
              </a:spcBef>
              <a:spcAft>
                <a:spcPts val="0"/>
              </a:spcAft>
              <a:buSzPts val="1400"/>
              <a:buNone/>
              <a:defRPr>
                <a:solidFill>
                  <a:srgbClr val="888888"/>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0" name="Google Shape;60;g150e26015b7_0_52"/>
          <p:cNvSpPr txBox="1"/>
          <p:nvPr>
            <p:ph idx="12" type="sldNum"/>
          </p:nvPr>
        </p:nvSpPr>
        <p:spPr>
          <a:xfrm>
            <a:off x="6583680" y="4783455"/>
            <a:ext cx="2103000" cy="153900"/>
          </a:xfrm>
          <a:prstGeom prst="rect">
            <a:avLst/>
          </a:prstGeom>
          <a:noFill/>
          <a:ln>
            <a:noFill/>
          </a:ln>
        </p:spPr>
        <p:txBody>
          <a:bodyPr anchorCtr="0" anchor="t" bIns="0" lIns="0" spcFirstLastPara="1" rIns="0" wrap="square" tIns="0">
            <a:spAutoFit/>
          </a:bodyPr>
          <a:lstStyle>
            <a:lvl1pPr indent="0" lvl="0" marL="0" rtl="0" algn="r">
              <a:spcBef>
                <a:spcPts val="0"/>
              </a:spcBef>
              <a:buNone/>
              <a:defRPr>
                <a:solidFill>
                  <a:srgbClr val="888888"/>
                </a:solidFill>
              </a:defRPr>
            </a:lvl1pPr>
            <a:lvl2pPr indent="0" lvl="1" marL="0" rtl="0" algn="r">
              <a:spcBef>
                <a:spcPts val="0"/>
              </a:spcBef>
              <a:buNone/>
              <a:defRPr>
                <a:solidFill>
                  <a:srgbClr val="888888"/>
                </a:solidFill>
              </a:defRPr>
            </a:lvl2pPr>
            <a:lvl3pPr indent="0" lvl="2" marL="0" rtl="0" algn="r">
              <a:spcBef>
                <a:spcPts val="0"/>
              </a:spcBef>
              <a:buNone/>
              <a:defRPr>
                <a:solidFill>
                  <a:srgbClr val="888888"/>
                </a:solidFill>
              </a:defRPr>
            </a:lvl3pPr>
            <a:lvl4pPr indent="0" lvl="3" marL="0" rtl="0" algn="r">
              <a:spcBef>
                <a:spcPts val="0"/>
              </a:spcBef>
              <a:buNone/>
              <a:defRPr>
                <a:solidFill>
                  <a:srgbClr val="888888"/>
                </a:solidFill>
              </a:defRPr>
            </a:lvl4pPr>
            <a:lvl5pPr indent="0" lvl="4" marL="0" rtl="0" algn="r">
              <a:spcBef>
                <a:spcPts val="0"/>
              </a:spcBef>
              <a:buNone/>
              <a:defRPr>
                <a:solidFill>
                  <a:srgbClr val="888888"/>
                </a:solidFill>
              </a:defRPr>
            </a:lvl5pPr>
            <a:lvl6pPr indent="0" lvl="5" marL="0" rtl="0" algn="r">
              <a:spcBef>
                <a:spcPts val="0"/>
              </a:spcBef>
              <a:buNone/>
              <a:defRPr>
                <a:solidFill>
                  <a:srgbClr val="888888"/>
                </a:solidFill>
              </a:defRPr>
            </a:lvl6pPr>
            <a:lvl7pPr indent="0" lvl="6" marL="0" rtl="0" algn="r">
              <a:spcBef>
                <a:spcPts val="0"/>
              </a:spcBef>
              <a:buNone/>
              <a:defRPr>
                <a:solidFill>
                  <a:srgbClr val="888888"/>
                </a:solidFill>
              </a:defRPr>
            </a:lvl7pPr>
            <a:lvl8pPr indent="0" lvl="7" marL="0" rtl="0" algn="r">
              <a:spcBef>
                <a:spcPts val="0"/>
              </a:spcBef>
              <a:buNone/>
              <a:defRPr>
                <a:solidFill>
                  <a:srgbClr val="888888"/>
                </a:solidFill>
              </a:defRPr>
            </a:lvl8pPr>
            <a:lvl9pPr indent="0" lvl="8" marL="0" rt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solidFill>
                <a:schemeClr val="dk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g150e26015b7_0_9"/>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g150e26015b7_0_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g150e26015b7_0_12"/>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g150e26015b7_0_1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g150e26015b7_0_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g150e26015b7_0_1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g150e26015b7_0_16"/>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g150e26015b7_0_16"/>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g150e26015b7_0_1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g150e26015b7_0_21"/>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g150e26015b7_0_2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g150e26015b7_0_24"/>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g150e26015b7_0_24"/>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g150e26015b7_0_2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g150e26015b7_0_2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g150e26015b7_0_2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g150e26015b7_0_31"/>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g150e26015b7_0_31"/>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g150e26015b7_0_31"/>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g150e26015b7_0_31"/>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g150e26015b7_0_3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g150e26015b7_0_37"/>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g150e26015b7_0_3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g150e26015b7_0_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g150e26015b7_0_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g150e26015b7_0_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 Id="rId5"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4.jp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4" name="Shape 64"/>
        <p:cNvGrpSpPr/>
        <p:nvPr/>
      </p:nvGrpSpPr>
      <p:grpSpPr>
        <a:xfrm>
          <a:off x="0" y="0"/>
          <a:ext cx="0" cy="0"/>
          <a:chOff x="0" y="0"/>
          <a:chExt cx="0" cy="0"/>
        </a:xfrm>
      </p:grpSpPr>
      <p:pic>
        <p:nvPicPr>
          <p:cNvPr id="65" name="Google Shape;65;p1"/>
          <p:cNvPicPr preferRelativeResize="0"/>
          <p:nvPr/>
        </p:nvPicPr>
        <p:blipFill rotWithShape="1">
          <a:blip r:embed="rId3">
            <a:alphaModFix/>
          </a:blip>
          <a:srcRect b="0" l="0" r="0" t="0"/>
          <a:stretch/>
        </p:blipFill>
        <p:spPr>
          <a:xfrm>
            <a:off x="0" y="4111313"/>
            <a:ext cx="9144000" cy="1029566"/>
          </a:xfrm>
          <a:prstGeom prst="rect">
            <a:avLst/>
          </a:prstGeom>
          <a:noFill/>
          <a:ln>
            <a:noFill/>
          </a:ln>
        </p:spPr>
      </p:pic>
      <p:pic>
        <p:nvPicPr>
          <p:cNvPr id="66" name="Google Shape;66;p1"/>
          <p:cNvPicPr preferRelativeResize="0"/>
          <p:nvPr/>
        </p:nvPicPr>
        <p:blipFill rotWithShape="1">
          <a:blip r:embed="rId4">
            <a:alphaModFix/>
          </a:blip>
          <a:srcRect b="0" l="0" r="0" t="0"/>
          <a:stretch/>
        </p:blipFill>
        <p:spPr>
          <a:xfrm>
            <a:off x="222504" y="214884"/>
            <a:ext cx="1578864" cy="783336"/>
          </a:xfrm>
          <a:prstGeom prst="rect">
            <a:avLst/>
          </a:prstGeom>
          <a:noFill/>
          <a:ln>
            <a:noFill/>
          </a:ln>
        </p:spPr>
      </p:pic>
      <p:sp>
        <p:nvSpPr>
          <p:cNvPr id="67" name="Google Shape;67;p1"/>
          <p:cNvSpPr txBox="1"/>
          <p:nvPr>
            <p:ph type="title"/>
          </p:nvPr>
        </p:nvSpPr>
        <p:spPr>
          <a:xfrm>
            <a:off x="3922267" y="1661286"/>
            <a:ext cx="1365300" cy="4746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BEEHIVE</a:t>
            </a:r>
            <a:endParaRPr/>
          </a:p>
        </p:txBody>
      </p:sp>
      <p:sp>
        <p:nvSpPr>
          <p:cNvPr id="68" name="Google Shape;68;p1"/>
          <p:cNvSpPr txBox="1"/>
          <p:nvPr/>
        </p:nvSpPr>
        <p:spPr>
          <a:xfrm>
            <a:off x="2301367" y="2122754"/>
            <a:ext cx="3662679" cy="1402715"/>
          </a:xfrm>
          <a:prstGeom prst="rect">
            <a:avLst/>
          </a:prstGeom>
          <a:noFill/>
          <a:ln>
            <a:noFill/>
          </a:ln>
        </p:spPr>
        <p:txBody>
          <a:bodyPr anchorCtr="0" anchor="t" bIns="0" lIns="0" spcFirstLastPara="1" rIns="0" wrap="square" tIns="12050">
            <a:spAutoFit/>
          </a:bodyPr>
          <a:lstStyle/>
          <a:p>
            <a:pPr indent="0" lvl="0" marL="1014094" marR="0" rtl="0" algn="l">
              <a:lnSpc>
                <a:spcPct val="100000"/>
              </a:lnSpc>
              <a:spcBef>
                <a:spcPts val="0"/>
              </a:spcBef>
              <a:spcAft>
                <a:spcPts val="0"/>
              </a:spcAft>
              <a:buNone/>
            </a:pPr>
            <a:r>
              <a:rPr b="0" i="0" lang="en-US" sz="2500" u="none" cap="none" strike="noStrike">
                <a:latin typeface="Calibri"/>
                <a:ea typeface="Calibri"/>
                <a:cs typeface="Calibri"/>
                <a:sym typeface="Calibri"/>
              </a:rPr>
              <a:t>No Men are Foreign</a:t>
            </a:r>
            <a:endParaRPr b="0" i="0" sz="2500" u="none" cap="none" strike="noStrike">
              <a:latin typeface="Calibri"/>
              <a:ea typeface="Calibri"/>
              <a:cs typeface="Calibri"/>
              <a:sym typeface="Calibri"/>
            </a:endParaRPr>
          </a:p>
          <a:p>
            <a:pPr indent="0" lvl="0" marL="12700" marR="243840" rtl="0" algn="l">
              <a:lnSpc>
                <a:spcPct val="100000"/>
              </a:lnSpc>
              <a:spcBef>
                <a:spcPts val="1120"/>
              </a:spcBef>
              <a:spcAft>
                <a:spcPts val="0"/>
              </a:spcAft>
              <a:buNone/>
            </a:pPr>
            <a:r>
              <a:rPr b="1" i="0" lang="en-US" sz="1400" u="none" cap="none" strike="noStrike">
                <a:latin typeface="Arial"/>
                <a:ea typeface="Arial"/>
                <a:cs typeface="Arial"/>
                <a:sym typeface="Arial"/>
              </a:rPr>
              <a:t>SUBJECT : (SUBJECT NAME) ENGLISH  CHAPTER NUMBER: 06</a:t>
            </a:r>
            <a:endParaRPr b="0" i="0" sz="1400" u="none" cap="none" strike="noStrike">
              <a:latin typeface="Arial"/>
              <a:ea typeface="Arial"/>
              <a:cs typeface="Arial"/>
              <a:sym typeface="Arial"/>
            </a:endParaRPr>
          </a:p>
          <a:p>
            <a:pPr indent="0" lvl="0" marL="12700" marR="0" rtl="0" algn="l">
              <a:lnSpc>
                <a:spcPct val="100000"/>
              </a:lnSpc>
              <a:spcBef>
                <a:spcPts val="0"/>
              </a:spcBef>
              <a:spcAft>
                <a:spcPts val="0"/>
              </a:spcAft>
              <a:buNone/>
            </a:pPr>
            <a:r>
              <a:rPr b="1" i="0" lang="en-US" sz="1400" u="none" cap="none" strike="noStrike">
                <a:latin typeface="Arial"/>
                <a:ea typeface="Arial"/>
                <a:cs typeface="Arial"/>
                <a:sym typeface="Arial"/>
              </a:rPr>
              <a:t>CHAPTER NAME : NO MEN ARE FOREIGN</a:t>
            </a:r>
            <a:endParaRPr b="0" i="0" sz="1400" u="none" cap="none" strike="noStrike">
              <a:latin typeface="Arial"/>
              <a:ea typeface="Arial"/>
              <a:cs typeface="Arial"/>
              <a:sym typeface="Arial"/>
            </a:endParaRPr>
          </a:p>
          <a:p>
            <a:pPr indent="0" lvl="0" marL="12700" marR="0" rtl="0" algn="l">
              <a:lnSpc>
                <a:spcPct val="100000"/>
              </a:lnSpc>
              <a:spcBef>
                <a:spcPts val="5"/>
              </a:spcBef>
              <a:spcAft>
                <a:spcPts val="0"/>
              </a:spcAft>
              <a:buNone/>
            </a:pPr>
            <a:r>
              <a:rPr b="1" i="0" lang="en-US" sz="1400" u="none" cap="none" strike="noStrike">
                <a:latin typeface="Arial"/>
                <a:ea typeface="Arial"/>
                <a:cs typeface="Arial"/>
                <a:sym typeface="Arial"/>
              </a:rPr>
              <a:t>AUTHOR NAME : JAMES KIRKUP</a:t>
            </a:r>
            <a:endParaRPr b="0" i="0" sz="1400" u="none" cap="none" strike="noStrike">
              <a:latin typeface="Arial"/>
              <a:ea typeface="Arial"/>
              <a:cs typeface="Arial"/>
              <a:sym typeface="Arial"/>
            </a:endParaRPr>
          </a:p>
        </p:txBody>
      </p:sp>
      <p:pic>
        <p:nvPicPr>
          <p:cNvPr id="69" name="Google Shape;69;p1"/>
          <p:cNvPicPr preferRelativeResize="0"/>
          <p:nvPr/>
        </p:nvPicPr>
        <p:blipFill rotWithShape="1">
          <a:blip r:embed="rId5">
            <a:alphaModFix/>
          </a:blip>
          <a:srcRect b="0" l="0" r="0" t="0"/>
          <a:stretch/>
        </p:blipFill>
        <p:spPr>
          <a:xfrm>
            <a:off x="7565129" y="9"/>
            <a:ext cx="1578864" cy="78333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pic>
        <p:nvPicPr>
          <p:cNvPr id="74" name="Google Shape;74;p2"/>
          <p:cNvPicPr preferRelativeResize="0"/>
          <p:nvPr/>
        </p:nvPicPr>
        <p:blipFill rotWithShape="1">
          <a:blip r:embed="rId3">
            <a:alphaModFix/>
          </a:blip>
          <a:srcRect b="0" l="0" r="0" t="0"/>
          <a:stretch/>
        </p:blipFill>
        <p:spPr>
          <a:xfrm>
            <a:off x="6614159" y="909827"/>
            <a:ext cx="2301240" cy="3473196"/>
          </a:xfrm>
          <a:prstGeom prst="rect">
            <a:avLst/>
          </a:prstGeom>
          <a:noFill/>
          <a:ln>
            <a:noFill/>
          </a:ln>
        </p:spPr>
      </p:pic>
      <p:sp>
        <p:nvSpPr>
          <p:cNvPr id="75" name="Google Shape;75;p2"/>
          <p:cNvSpPr txBox="1"/>
          <p:nvPr>
            <p:ph type="title"/>
          </p:nvPr>
        </p:nvSpPr>
        <p:spPr>
          <a:xfrm>
            <a:off x="306730" y="409143"/>
            <a:ext cx="2585700" cy="6900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2200">
                <a:latin typeface="Arial"/>
                <a:ea typeface="Arial"/>
                <a:cs typeface="Arial"/>
                <a:sym typeface="Arial"/>
              </a:rPr>
              <a:t>ABOUT THE POET:</a:t>
            </a:r>
            <a:endParaRPr sz="2200">
              <a:latin typeface="Arial"/>
              <a:ea typeface="Arial"/>
              <a:cs typeface="Arial"/>
              <a:sym typeface="Arial"/>
            </a:endParaRPr>
          </a:p>
          <a:p>
            <a:pPr indent="0" lvl="0" marL="12700" rtl="0" algn="l">
              <a:lnSpc>
                <a:spcPct val="100000"/>
              </a:lnSpc>
              <a:spcBef>
                <a:spcPts val="5"/>
              </a:spcBef>
              <a:spcAft>
                <a:spcPts val="0"/>
              </a:spcAft>
              <a:buNone/>
            </a:pPr>
            <a:r>
              <a:rPr lang="en-US" sz="2200">
                <a:latin typeface="Arial"/>
                <a:ea typeface="Arial"/>
                <a:cs typeface="Arial"/>
                <a:sym typeface="Arial"/>
              </a:rPr>
              <a:t>JAMES KIRKUP</a:t>
            </a:r>
            <a:endParaRPr sz="2200">
              <a:latin typeface="Arial"/>
              <a:ea typeface="Arial"/>
              <a:cs typeface="Arial"/>
              <a:sym typeface="Arial"/>
            </a:endParaRPr>
          </a:p>
        </p:txBody>
      </p:sp>
      <p:sp>
        <p:nvSpPr>
          <p:cNvPr id="76" name="Google Shape;76;p2"/>
          <p:cNvSpPr txBox="1"/>
          <p:nvPr/>
        </p:nvSpPr>
        <p:spPr>
          <a:xfrm>
            <a:off x="351536" y="1504264"/>
            <a:ext cx="6016625" cy="1947545"/>
          </a:xfrm>
          <a:prstGeom prst="rect">
            <a:avLst/>
          </a:prstGeom>
          <a:noFill/>
          <a:ln>
            <a:noFill/>
          </a:ln>
        </p:spPr>
        <p:txBody>
          <a:bodyPr anchorCtr="0" anchor="t" bIns="0" lIns="0" spcFirstLastPara="1" rIns="0" wrap="square" tIns="13325">
            <a:spAutoFit/>
          </a:bodyPr>
          <a:lstStyle/>
          <a:p>
            <a:pPr indent="-287019" lvl="0" marL="299085" marR="0" rtl="0" algn="l">
              <a:lnSpc>
                <a:spcPct val="100000"/>
              </a:lnSpc>
              <a:spcBef>
                <a:spcPts val="0"/>
              </a:spcBef>
              <a:spcAft>
                <a:spcPts val="0"/>
              </a:spcAft>
              <a:buSzPts val="1400"/>
              <a:buFont typeface="Arial"/>
              <a:buChar char="•"/>
            </a:pPr>
            <a:r>
              <a:rPr b="0" i="0" lang="en-US" sz="1400" u="none" cap="none" strike="noStrike">
                <a:latin typeface="Calibri"/>
                <a:ea typeface="Calibri"/>
                <a:cs typeface="Calibri"/>
                <a:sym typeface="Calibri"/>
              </a:rPr>
              <a:t>James Falconer Kirkup, born as James Harold Kirkup was an English poet.</a:t>
            </a:r>
            <a:endParaRPr b="0" i="0" sz="1400" u="none" cap="none" strike="noStrike">
              <a:latin typeface="Calibri"/>
              <a:ea typeface="Calibri"/>
              <a:cs typeface="Calibri"/>
              <a:sym typeface="Calibri"/>
            </a:endParaRPr>
          </a:p>
          <a:p>
            <a:pPr indent="-287019" lvl="0" marL="299085" marR="0" rtl="0" algn="l">
              <a:lnSpc>
                <a:spcPct val="100000"/>
              </a:lnSpc>
              <a:spcBef>
                <a:spcPts val="5"/>
              </a:spcBef>
              <a:spcAft>
                <a:spcPts val="0"/>
              </a:spcAft>
              <a:buSzPts val="1400"/>
              <a:buFont typeface="Arial"/>
              <a:buChar char="•"/>
            </a:pPr>
            <a:r>
              <a:rPr b="0" i="0" lang="en-US" sz="1400" u="none" cap="none" strike="noStrike">
                <a:latin typeface="Calibri"/>
                <a:ea typeface="Calibri"/>
                <a:cs typeface="Calibri"/>
                <a:sym typeface="Calibri"/>
              </a:rPr>
              <a:t>He was born on 23 April 1918, in England and died on 10 May 2009 in Andorra.</a:t>
            </a:r>
            <a:endParaRPr b="0" i="0" sz="1400" u="none" cap="none" strike="noStrike">
              <a:latin typeface="Calibri"/>
              <a:ea typeface="Calibri"/>
              <a:cs typeface="Calibri"/>
              <a:sym typeface="Calibri"/>
            </a:endParaRPr>
          </a:p>
          <a:p>
            <a:pPr indent="-299085" lvl="0" marL="299085" marR="475615" rtl="0" algn="l">
              <a:lnSpc>
                <a:spcPct val="100000"/>
              </a:lnSpc>
              <a:spcBef>
                <a:spcPts val="0"/>
              </a:spcBef>
              <a:spcAft>
                <a:spcPts val="0"/>
              </a:spcAft>
              <a:buSzPts val="1400"/>
              <a:buFont typeface="Arial"/>
              <a:buChar char="•"/>
            </a:pPr>
            <a:r>
              <a:rPr b="0" i="0" lang="en-US" sz="1400" u="none" cap="none" strike="noStrike">
                <a:latin typeface="Calibri"/>
                <a:ea typeface="Calibri"/>
                <a:cs typeface="Calibri"/>
                <a:sym typeface="Calibri"/>
              </a:rPr>
              <a:t>He was a translator and travel writer and wrote over 30 books, including  autobiographies, novels and plays.</a:t>
            </a:r>
            <a:endParaRPr b="0" i="0" sz="1400" u="none" cap="none" strike="noStrike">
              <a:latin typeface="Calibri"/>
              <a:ea typeface="Calibri"/>
              <a:cs typeface="Calibri"/>
              <a:sym typeface="Calibri"/>
            </a:endParaRPr>
          </a:p>
          <a:p>
            <a:pPr indent="-287019" lvl="0" marL="299085" marR="0" rtl="0" algn="l">
              <a:lnSpc>
                <a:spcPct val="100000"/>
              </a:lnSpc>
              <a:spcBef>
                <a:spcPts val="0"/>
              </a:spcBef>
              <a:spcAft>
                <a:spcPts val="0"/>
              </a:spcAft>
              <a:buSzPts val="1400"/>
              <a:buFont typeface="Arial"/>
              <a:buChar char="•"/>
            </a:pPr>
            <a:r>
              <a:rPr b="0" i="0" lang="en-US" sz="1400" u="none" cap="none" strike="noStrike">
                <a:latin typeface="Calibri"/>
                <a:ea typeface="Calibri"/>
                <a:cs typeface="Calibri"/>
                <a:sym typeface="Calibri"/>
              </a:rPr>
              <a:t>His book ‘The Drowned Sailor’ appeared in 1947</a:t>
            </a:r>
            <a:endParaRPr b="0" i="0" sz="1400" u="none" cap="none" strike="noStrike">
              <a:latin typeface="Calibri"/>
              <a:ea typeface="Calibri"/>
              <a:cs typeface="Calibri"/>
              <a:sym typeface="Calibri"/>
            </a:endParaRPr>
          </a:p>
          <a:p>
            <a:pPr indent="-287019" lvl="0" marL="299085" marR="0" rtl="0" algn="l">
              <a:lnSpc>
                <a:spcPct val="100000"/>
              </a:lnSpc>
              <a:spcBef>
                <a:spcPts val="0"/>
              </a:spcBef>
              <a:spcAft>
                <a:spcPts val="0"/>
              </a:spcAft>
              <a:buSzPts val="1400"/>
              <a:buFont typeface="Arial"/>
              <a:buChar char="•"/>
            </a:pPr>
            <a:r>
              <a:rPr b="0" i="0" lang="en-US" sz="1400" u="none" cap="none" strike="noStrike">
                <a:latin typeface="Calibri"/>
                <a:ea typeface="Calibri"/>
                <a:cs typeface="Calibri"/>
                <a:sym typeface="Calibri"/>
              </a:rPr>
              <a:t>In 1952, a poem collection named ‘A Correct Compassion’ was released.</a:t>
            </a:r>
            <a:endParaRPr b="0" i="0" sz="1400" u="none" cap="none" strike="noStrike">
              <a:latin typeface="Calibri"/>
              <a:ea typeface="Calibri"/>
              <a:cs typeface="Calibri"/>
              <a:sym typeface="Calibri"/>
            </a:endParaRPr>
          </a:p>
          <a:p>
            <a:pPr indent="-88900" lvl="0" marL="12700" marR="35560" rtl="0" algn="l">
              <a:lnSpc>
                <a:spcPct val="100000"/>
              </a:lnSpc>
              <a:spcBef>
                <a:spcPts val="0"/>
              </a:spcBef>
              <a:spcAft>
                <a:spcPts val="0"/>
              </a:spcAft>
              <a:buSzPts val="1400"/>
              <a:buFont typeface="Arial"/>
              <a:buChar char="•"/>
            </a:pPr>
            <a:r>
              <a:rPr b="0" i="0" lang="en-US" sz="1400" u="none" cap="none" strike="noStrike">
                <a:latin typeface="Calibri"/>
                <a:ea typeface="Calibri"/>
                <a:cs typeface="Calibri"/>
                <a:sym typeface="Calibri"/>
              </a:rPr>
              <a:t>He has to his credit 40 verse collections, 6 autobiographies, several translation  Literature, including- I, Of All People(1988), A Poet Could Not But Be Gay(1991),</a:t>
            </a:r>
            <a:endParaRPr b="0" i="0" sz="1400" u="none" cap="none" strike="noStrike">
              <a:latin typeface="Calibri"/>
              <a:ea typeface="Calibri"/>
              <a:cs typeface="Calibri"/>
              <a:sym typeface="Calibri"/>
            </a:endParaRPr>
          </a:p>
          <a:p>
            <a:pPr indent="0" lvl="0" marL="927100" marR="0" rtl="0" algn="l">
              <a:lnSpc>
                <a:spcPct val="100000"/>
              </a:lnSpc>
              <a:spcBef>
                <a:spcPts val="0"/>
              </a:spcBef>
              <a:spcAft>
                <a:spcPts val="0"/>
              </a:spcAft>
              <a:buNone/>
            </a:pPr>
            <a:r>
              <a:rPr b="0" i="0" lang="en-US" sz="1400" u="none" cap="none" strike="noStrike">
                <a:latin typeface="Calibri"/>
                <a:ea typeface="Calibri"/>
                <a:cs typeface="Calibri"/>
                <a:sym typeface="Calibri"/>
              </a:rPr>
              <a:t>and Me All Over (1993).</a:t>
            </a:r>
            <a:endParaRPr b="0" i="0" sz="1400" u="none" cap="none" strike="noStrike">
              <a:latin typeface="Calibri"/>
              <a:ea typeface="Calibri"/>
              <a:cs typeface="Calibri"/>
              <a:sym typeface="Calibri"/>
            </a:endParaRPr>
          </a:p>
        </p:txBody>
      </p:sp>
      <p:pic>
        <p:nvPicPr>
          <p:cNvPr id="77" name="Google Shape;77;p2"/>
          <p:cNvPicPr preferRelativeResize="0"/>
          <p:nvPr/>
        </p:nvPicPr>
        <p:blipFill rotWithShape="1">
          <a:blip r:embed="rId4">
            <a:alphaModFix/>
          </a:blip>
          <a:srcRect b="0" l="0" r="0" t="0"/>
          <a:stretch/>
        </p:blipFill>
        <p:spPr>
          <a:xfrm>
            <a:off x="7565129" y="9"/>
            <a:ext cx="1578864" cy="78333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3"/>
          <p:cNvSpPr txBox="1"/>
          <p:nvPr>
            <p:ph type="title"/>
          </p:nvPr>
        </p:nvSpPr>
        <p:spPr>
          <a:xfrm>
            <a:off x="306730" y="409143"/>
            <a:ext cx="4262100" cy="3507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2200">
                <a:latin typeface="Arial"/>
                <a:ea typeface="Arial"/>
                <a:cs typeface="Arial"/>
                <a:sym typeface="Arial"/>
              </a:rPr>
              <a:t>INTRODUCTION TO THE POEM:</a:t>
            </a:r>
            <a:endParaRPr sz="2200">
              <a:latin typeface="Arial"/>
              <a:ea typeface="Arial"/>
              <a:cs typeface="Arial"/>
              <a:sym typeface="Arial"/>
            </a:endParaRPr>
          </a:p>
        </p:txBody>
      </p:sp>
      <p:sp>
        <p:nvSpPr>
          <p:cNvPr id="83" name="Google Shape;83;p3"/>
          <p:cNvSpPr txBox="1"/>
          <p:nvPr>
            <p:ph idx="1" type="body"/>
          </p:nvPr>
        </p:nvSpPr>
        <p:spPr>
          <a:xfrm>
            <a:off x="322833" y="1504264"/>
            <a:ext cx="8498400" cy="1522500"/>
          </a:xfrm>
          <a:prstGeom prst="rect">
            <a:avLst/>
          </a:prstGeom>
          <a:noFill/>
          <a:ln>
            <a:noFill/>
          </a:ln>
        </p:spPr>
        <p:txBody>
          <a:bodyPr anchorCtr="0" anchor="t" bIns="0" lIns="0" spcFirstLastPara="1" rIns="0" wrap="square" tIns="227375">
            <a:spAutoFit/>
          </a:bodyPr>
          <a:lstStyle/>
          <a:p>
            <a:pPr indent="0" lvl="0" marL="41275" marR="5080" rtl="0" algn="l">
              <a:lnSpc>
                <a:spcPct val="100000"/>
              </a:lnSpc>
              <a:spcBef>
                <a:spcPts val="0"/>
              </a:spcBef>
              <a:spcAft>
                <a:spcPts val="1200"/>
              </a:spcAft>
              <a:buNone/>
            </a:pPr>
            <a:r>
              <a:rPr lang="en-US"/>
              <a:t>The poet wants to say that all men are same, all are equal. He wants to promote the concept of universal  brotherhood. In this poem, the poet wants to tell us that everyone in this world are basically the same . They  eat,live,die the same way. Everyone gets the bounties of nature like, sunshine, land etc in equal measure. We can  also say that it is a peace poem. As it is proved that all are basically the same in human emotions too hence, no  country can be foreign. All the people belong to one human race. We share the same ‘Mother Earth’ and upon our  death, shall lie in the grave in the same Earth.</a:t>
            </a:r>
            <a:endParaRPr/>
          </a:p>
        </p:txBody>
      </p:sp>
      <p:pic>
        <p:nvPicPr>
          <p:cNvPr id="84" name="Google Shape;84;p3"/>
          <p:cNvPicPr preferRelativeResize="0"/>
          <p:nvPr/>
        </p:nvPicPr>
        <p:blipFill rotWithShape="1">
          <a:blip r:embed="rId3">
            <a:alphaModFix/>
          </a:blip>
          <a:srcRect b="0" l="0" r="0" t="0"/>
          <a:stretch/>
        </p:blipFill>
        <p:spPr>
          <a:xfrm>
            <a:off x="7565129" y="9"/>
            <a:ext cx="1578864" cy="78333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4"/>
          <p:cNvSpPr txBox="1"/>
          <p:nvPr>
            <p:ph type="title"/>
          </p:nvPr>
        </p:nvSpPr>
        <p:spPr>
          <a:xfrm>
            <a:off x="306730" y="409143"/>
            <a:ext cx="1557600" cy="3507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2200">
                <a:latin typeface="Arial"/>
                <a:ea typeface="Arial"/>
                <a:cs typeface="Arial"/>
                <a:sym typeface="Arial"/>
              </a:rPr>
              <a:t>SUMMARY:</a:t>
            </a:r>
            <a:endParaRPr sz="2200">
              <a:latin typeface="Arial"/>
              <a:ea typeface="Arial"/>
              <a:cs typeface="Arial"/>
              <a:sym typeface="Arial"/>
            </a:endParaRPr>
          </a:p>
        </p:txBody>
      </p:sp>
      <p:sp>
        <p:nvSpPr>
          <p:cNvPr id="90" name="Google Shape;90;p4"/>
          <p:cNvSpPr txBox="1"/>
          <p:nvPr>
            <p:ph idx="1" type="body"/>
          </p:nvPr>
        </p:nvSpPr>
        <p:spPr>
          <a:xfrm>
            <a:off x="322833" y="1504264"/>
            <a:ext cx="8498400" cy="1953000"/>
          </a:xfrm>
          <a:prstGeom prst="rect">
            <a:avLst/>
          </a:prstGeom>
          <a:noFill/>
          <a:ln>
            <a:noFill/>
          </a:ln>
        </p:spPr>
        <p:txBody>
          <a:bodyPr anchorCtr="0" anchor="t" bIns="0" lIns="0" spcFirstLastPara="1" rIns="0" wrap="square" tIns="13325">
            <a:spAutoFit/>
          </a:bodyPr>
          <a:lstStyle/>
          <a:p>
            <a:pPr indent="0" lvl="0" marL="41275" marR="5080" rtl="0" algn="l">
              <a:lnSpc>
                <a:spcPct val="100000"/>
              </a:lnSpc>
              <a:spcBef>
                <a:spcPts val="0"/>
              </a:spcBef>
              <a:spcAft>
                <a:spcPts val="1200"/>
              </a:spcAft>
              <a:buNone/>
            </a:pPr>
            <a:r>
              <a:rPr lang="en-US"/>
              <a:t>The poem ‘No Men are Foreign’ begins and ends with similar lines- ‘ Remember no men are strange, no countries  foreign’; Remember no men are foreign , no countries strange’ . The poet wants to emphasize on the fact that all the  people living on this Earth are the same but we have created distinctions by erecting borders and fences, different  languages etc. While we are alive, we walk on the same Earth and upon our death , we will lie in our graves in the  same Earth . He draws another similarity that we all enjoy good food during peace and starve during war and winter.  We all have similar hands which we use to do a lot of hard work. All of us have eyes which remain open when we are  awake and close when we are asleep. He reminds the reader that whenever we hate someone, we cheat and hate  ourselves. Also, when we pick up weapons against someone, we pollute the Earth and make it impure with the huge  mounds of dead bodies strewn on it.</a:t>
            </a:r>
            <a:endParaRPr/>
          </a:p>
        </p:txBody>
      </p:sp>
      <p:pic>
        <p:nvPicPr>
          <p:cNvPr id="91" name="Google Shape;91;p4"/>
          <p:cNvPicPr preferRelativeResize="0"/>
          <p:nvPr/>
        </p:nvPicPr>
        <p:blipFill rotWithShape="1">
          <a:blip r:embed="rId3">
            <a:alphaModFix/>
          </a:blip>
          <a:srcRect b="0" l="0" r="0" t="0"/>
          <a:stretch/>
        </p:blipFill>
        <p:spPr>
          <a:xfrm>
            <a:off x="7565129" y="9"/>
            <a:ext cx="1578864" cy="78333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5"/>
          <p:cNvSpPr txBox="1"/>
          <p:nvPr>
            <p:ph type="title"/>
          </p:nvPr>
        </p:nvSpPr>
        <p:spPr>
          <a:xfrm>
            <a:off x="351536" y="356361"/>
            <a:ext cx="2459400" cy="3507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2200">
                <a:latin typeface="Arial"/>
                <a:ea typeface="Arial"/>
                <a:cs typeface="Arial"/>
                <a:sym typeface="Arial"/>
              </a:rPr>
              <a:t>POETIC DEVICES:</a:t>
            </a:r>
            <a:endParaRPr sz="2200">
              <a:latin typeface="Arial"/>
              <a:ea typeface="Arial"/>
              <a:cs typeface="Arial"/>
              <a:sym typeface="Arial"/>
            </a:endParaRPr>
          </a:p>
        </p:txBody>
      </p:sp>
      <p:sp>
        <p:nvSpPr>
          <p:cNvPr id="97" name="Google Shape;97;p5"/>
          <p:cNvSpPr txBox="1"/>
          <p:nvPr>
            <p:ph idx="1" type="body"/>
          </p:nvPr>
        </p:nvSpPr>
        <p:spPr>
          <a:xfrm>
            <a:off x="322833" y="1504264"/>
            <a:ext cx="8498400" cy="2723100"/>
          </a:xfrm>
          <a:prstGeom prst="rect">
            <a:avLst/>
          </a:prstGeom>
          <a:noFill/>
          <a:ln>
            <a:noFill/>
          </a:ln>
        </p:spPr>
        <p:txBody>
          <a:bodyPr anchorCtr="0" anchor="t" bIns="0" lIns="0" spcFirstLastPara="1" rIns="0" wrap="square" tIns="13325">
            <a:spAutoFit/>
          </a:bodyPr>
          <a:lstStyle/>
          <a:p>
            <a:pPr indent="-184785" lvl="0" marL="196850" rtl="0" algn="l">
              <a:lnSpc>
                <a:spcPct val="100000"/>
              </a:lnSpc>
              <a:spcBef>
                <a:spcPts val="0"/>
              </a:spcBef>
              <a:spcAft>
                <a:spcPts val="0"/>
              </a:spcAft>
              <a:buClr>
                <a:schemeClr val="dk1"/>
              </a:buClr>
              <a:buSzPts val="1400"/>
              <a:buFont typeface="Calibri"/>
              <a:buAutoNum type="arabicPlain"/>
            </a:pPr>
            <a:r>
              <a:rPr lang="en-US"/>
              <a:t>ALLITERATION: The repetition of consonant sound in two or more closely placed words.</a:t>
            </a:r>
            <a:endParaRPr/>
          </a:p>
          <a:p>
            <a:pPr indent="-914400" lvl="0" marL="927100" marR="2744470" rtl="0" algn="l">
              <a:lnSpc>
                <a:spcPct val="100000"/>
              </a:lnSpc>
              <a:spcBef>
                <a:spcPts val="5"/>
              </a:spcBef>
              <a:spcAft>
                <a:spcPts val="0"/>
              </a:spcAft>
              <a:buNone/>
            </a:pPr>
            <a:r>
              <a:rPr lang="en-US"/>
              <a:t>The instances in the poem are: Stanza 1-’Body , breathes’ ‘b’ sound is repeated  Stanza 2- war’s winter ‘w ‘sound is repeated.</a:t>
            </a:r>
            <a:endParaRPr/>
          </a:p>
          <a:p>
            <a:pPr indent="-146050" lvl="0" marL="158115" rtl="0" algn="l">
              <a:lnSpc>
                <a:spcPct val="100000"/>
              </a:lnSpc>
              <a:spcBef>
                <a:spcPts val="1200"/>
              </a:spcBef>
              <a:spcAft>
                <a:spcPts val="0"/>
              </a:spcAft>
              <a:buClr>
                <a:schemeClr val="dk1"/>
              </a:buClr>
              <a:buSzPts val="1400"/>
              <a:buFont typeface="Calibri"/>
              <a:buAutoNum type="arabicPlain" startAt="2"/>
            </a:pPr>
            <a:r>
              <a:rPr lang="en-US"/>
              <a:t>METAPHOR: Stanza 1- Uniform refers to the military of different countries.</a:t>
            </a:r>
            <a:endParaRPr/>
          </a:p>
          <a:p>
            <a:pPr indent="0" lvl="0" marL="0" marR="3619500" rtl="0" algn="r">
              <a:lnSpc>
                <a:spcPct val="100000"/>
              </a:lnSpc>
              <a:spcBef>
                <a:spcPts val="1200"/>
              </a:spcBef>
              <a:spcAft>
                <a:spcPts val="0"/>
              </a:spcAft>
              <a:buNone/>
            </a:pPr>
            <a:r>
              <a:rPr lang="en-US"/>
              <a:t>Stanza 2- war times is compared to the winter season.</a:t>
            </a:r>
            <a:endParaRPr/>
          </a:p>
          <a:p>
            <a:pPr indent="-145415" lvl="0" marL="145415" marR="3629659" rtl="0" algn="r">
              <a:lnSpc>
                <a:spcPct val="100000"/>
              </a:lnSpc>
              <a:spcBef>
                <a:spcPts val="1200"/>
              </a:spcBef>
              <a:spcAft>
                <a:spcPts val="0"/>
              </a:spcAft>
              <a:buClr>
                <a:schemeClr val="dk1"/>
              </a:buClr>
              <a:buSzPts val="1400"/>
              <a:buFont typeface="Calibri"/>
              <a:buAutoNum type="arabicPlain" startAt="3"/>
            </a:pPr>
            <a:r>
              <a:rPr lang="en-US"/>
              <a:t>REPETITION: ‘Remember ‘ word is repeated 5 times in the poem.</a:t>
            </a:r>
            <a:endParaRPr/>
          </a:p>
          <a:p>
            <a:pPr indent="-88900" lvl="0" marL="12700" marR="5080" rtl="0" algn="l">
              <a:lnSpc>
                <a:spcPct val="100000"/>
              </a:lnSpc>
              <a:spcBef>
                <a:spcPts val="1200"/>
              </a:spcBef>
              <a:spcAft>
                <a:spcPts val="0"/>
              </a:spcAft>
              <a:buClr>
                <a:schemeClr val="dk1"/>
              </a:buClr>
              <a:buSzPts val="1400"/>
              <a:buFont typeface="Calibri"/>
              <a:buAutoNum type="arabicPlain" startAt="3"/>
            </a:pPr>
            <a:r>
              <a:rPr lang="en-US"/>
              <a:t>ENJAMBMENT: Lines of the poem run from one line to the next without using any kind of punctuation to indicate a  stop. Examples are:</a:t>
            </a:r>
            <a:endParaRPr/>
          </a:p>
          <a:p>
            <a:pPr indent="0" lvl="0" marL="12700" rtl="0" algn="l">
              <a:lnSpc>
                <a:spcPct val="100000"/>
              </a:lnSpc>
              <a:spcBef>
                <a:spcPts val="1200"/>
              </a:spcBef>
              <a:spcAft>
                <a:spcPts val="1200"/>
              </a:spcAft>
              <a:buNone/>
            </a:pPr>
            <a:r>
              <a:rPr lang="en-US"/>
              <a:t>Stanza1: lines 2,3,and 4. stanza 2: line 3.	stanza 3: lines 1,2 and 3.	stanza 4: lines 1 and 2. stanza 5: lines 2 and 3.</a:t>
            </a:r>
            <a:endParaRPr/>
          </a:p>
        </p:txBody>
      </p:sp>
      <p:pic>
        <p:nvPicPr>
          <p:cNvPr id="98" name="Google Shape;98;p5"/>
          <p:cNvPicPr preferRelativeResize="0"/>
          <p:nvPr/>
        </p:nvPicPr>
        <p:blipFill rotWithShape="1">
          <a:blip r:embed="rId3">
            <a:alphaModFix/>
          </a:blip>
          <a:srcRect b="0" l="0" r="0" t="0"/>
          <a:stretch/>
        </p:blipFill>
        <p:spPr>
          <a:xfrm>
            <a:off x="7565129" y="9"/>
            <a:ext cx="1578864" cy="78333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6"/>
          <p:cNvSpPr txBox="1"/>
          <p:nvPr>
            <p:ph type="title"/>
          </p:nvPr>
        </p:nvSpPr>
        <p:spPr>
          <a:xfrm>
            <a:off x="1226007" y="1630832"/>
            <a:ext cx="7053000" cy="1429500"/>
          </a:xfrm>
          <a:prstGeom prst="rect">
            <a:avLst/>
          </a:prstGeom>
          <a:noFill/>
          <a:ln>
            <a:noFill/>
          </a:ln>
        </p:spPr>
        <p:txBody>
          <a:bodyPr anchorCtr="0" anchor="t" bIns="0" lIns="0" spcFirstLastPara="1" rIns="0" wrap="square" tIns="104125">
            <a:spAutoFit/>
          </a:bodyPr>
          <a:lstStyle/>
          <a:p>
            <a:pPr indent="0" lvl="0" marL="0" rtl="0" algn="ctr">
              <a:lnSpc>
                <a:spcPct val="100000"/>
              </a:lnSpc>
              <a:spcBef>
                <a:spcPts val="0"/>
              </a:spcBef>
              <a:spcAft>
                <a:spcPts val="0"/>
              </a:spcAft>
              <a:buNone/>
            </a:pPr>
            <a:r>
              <a:rPr lang="en-US" sz="4000">
                <a:solidFill>
                  <a:srgbClr val="000000"/>
                </a:solidFill>
                <a:latin typeface="Arial"/>
                <a:ea typeface="Arial"/>
                <a:cs typeface="Arial"/>
                <a:sym typeface="Arial"/>
              </a:rPr>
              <a:t>THANKING YOU</a:t>
            </a:r>
            <a:endParaRPr sz="4000">
              <a:latin typeface="Arial"/>
              <a:ea typeface="Arial"/>
              <a:cs typeface="Arial"/>
              <a:sym typeface="Arial"/>
            </a:endParaRPr>
          </a:p>
          <a:p>
            <a:pPr indent="0" lvl="0" marL="0" rtl="0" algn="ctr">
              <a:lnSpc>
                <a:spcPct val="100000"/>
              </a:lnSpc>
              <a:spcBef>
                <a:spcPts val="725"/>
              </a:spcBef>
              <a:spcAft>
                <a:spcPts val="0"/>
              </a:spcAft>
              <a:buNone/>
            </a:pPr>
            <a:r>
              <a:rPr lang="en-US" sz="4000">
                <a:latin typeface="Arial"/>
                <a:ea typeface="Arial"/>
                <a:cs typeface="Arial"/>
                <a:sym typeface="Arial"/>
              </a:rPr>
              <a:t>ODM EDUCATIONAL GROUP</a:t>
            </a:r>
            <a:endParaRPr sz="4000">
              <a:latin typeface="Arial"/>
              <a:ea typeface="Arial"/>
              <a:cs typeface="Arial"/>
              <a:sym typeface="Arial"/>
            </a:endParaRPr>
          </a:p>
        </p:txBody>
      </p:sp>
      <p:pic>
        <p:nvPicPr>
          <p:cNvPr id="104" name="Google Shape;104;p6"/>
          <p:cNvPicPr preferRelativeResize="0"/>
          <p:nvPr/>
        </p:nvPicPr>
        <p:blipFill rotWithShape="1">
          <a:blip r:embed="rId3">
            <a:alphaModFix/>
          </a:blip>
          <a:srcRect b="0" l="0" r="0" t="0"/>
          <a:stretch/>
        </p:blipFill>
        <p:spPr>
          <a:xfrm>
            <a:off x="7565129" y="9"/>
            <a:ext cx="1578864" cy="78333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2022-04-01T17:37:44Z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2020-08-13T00:00:00Z</vt:filetime>
  </property>
  <property fmtid="{D5CDD505-2E9C-101B-9397-08002B2CF9AE}" pid="3" name="Creator">
    <vt:lpwstr>Microsoft PowerPoint v16</vt:lpwstr>
  </property>
  <property fmtid="{D5CDD505-2E9C-101B-9397-08002B2CF9AE}" pid="4" name="LastSaved">
    <vt:filetime>2022-04-01T00:00:00Z</vt:filetime>
  </property>
</Properties>
</file>