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256" r:id="rId2"/>
    <p:sldId id="258" r:id="rId3"/>
    <p:sldId id="259" r:id="rId4"/>
    <p:sldId id="260" r:id="rId5"/>
    <p:sldId id="261" r:id="rId6"/>
    <p:sldId id="262" r:id="rId7"/>
    <p:sldId id="263" r:id="rId8"/>
    <p:sldId id="264" r:id="rId9"/>
    <p:sldId id="265" r:id="rId10"/>
    <p:sldId id="267" r:id="rId11"/>
    <p:sldId id="269" r:id="rId12"/>
    <p:sldId id="270" r:id="rId13"/>
  </p:sldIdLst>
  <p:sldSz cx="9144000" cy="5143500" type="screen16x9"/>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1" roundtripDataSignature="AMtx7miAlAs2Z7l3ZUt03LGvKFmfMWtjG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6" autoAdjust="0"/>
    <p:restoredTop sz="94660"/>
  </p:normalViewPr>
  <p:slideViewPr>
    <p:cSldViewPr snapToGrid="0">
      <p:cViewPr varScale="1">
        <p:scale>
          <a:sx n="83" d="100"/>
          <a:sy n="83" d="100"/>
        </p:scale>
        <p:origin x="1002" y="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26" Type="http://schemas.microsoft.com/office/2016/11/relationships/changesInfo" Target="changesInfos/changesInfo1.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23"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PANA BEHERA" userId="2bd9dcefd0ad42b2" providerId="LiveId" clId="{049F22A6-890E-422F-8CD9-2A2EA24987BA}"/>
    <pc:docChg chg="delSld modSld">
      <pc:chgData name="ALPANA BEHERA" userId="2bd9dcefd0ad42b2" providerId="LiveId" clId="{049F22A6-890E-422F-8CD9-2A2EA24987BA}" dt="2022-11-05T05:57:41.634" v="13" actId="20577"/>
      <pc:docMkLst>
        <pc:docMk/>
      </pc:docMkLst>
      <pc:sldChg chg="modSp mod">
        <pc:chgData name="ALPANA BEHERA" userId="2bd9dcefd0ad42b2" providerId="LiveId" clId="{049F22A6-890E-422F-8CD9-2A2EA24987BA}" dt="2022-11-05T05:53:43.375" v="2"/>
        <pc:sldMkLst>
          <pc:docMk/>
          <pc:sldMk cId="0" sldId="256"/>
        </pc:sldMkLst>
        <pc:spChg chg="mod">
          <ac:chgData name="ALPANA BEHERA" userId="2bd9dcefd0ad42b2" providerId="LiveId" clId="{049F22A6-890E-422F-8CD9-2A2EA24987BA}" dt="2022-11-05T05:53:43.375" v="2"/>
          <ac:spMkLst>
            <pc:docMk/>
            <pc:sldMk cId="0" sldId="256"/>
            <ac:spMk id="50" creationId="{00000000-0000-0000-0000-000000000000}"/>
          </ac:spMkLst>
        </pc:spChg>
      </pc:sldChg>
      <pc:sldChg chg="modSp mod">
        <pc:chgData name="ALPANA BEHERA" userId="2bd9dcefd0ad42b2" providerId="LiveId" clId="{049F22A6-890E-422F-8CD9-2A2EA24987BA}" dt="2022-11-05T05:57:41.634" v="13" actId="20577"/>
        <pc:sldMkLst>
          <pc:docMk/>
          <pc:sldMk cId="0" sldId="265"/>
        </pc:sldMkLst>
        <pc:spChg chg="mod">
          <ac:chgData name="ALPANA BEHERA" userId="2bd9dcefd0ad42b2" providerId="LiveId" clId="{049F22A6-890E-422F-8CD9-2A2EA24987BA}" dt="2022-11-05T05:55:46.988" v="9" actId="20577"/>
          <ac:spMkLst>
            <pc:docMk/>
            <pc:sldMk cId="0" sldId="265"/>
            <ac:spMk id="174" creationId="{00000000-0000-0000-0000-000000000000}"/>
          </ac:spMkLst>
        </pc:spChg>
        <pc:spChg chg="mod">
          <ac:chgData name="ALPANA BEHERA" userId="2bd9dcefd0ad42b2" providerId="LiveId" clId="{049F22A6-890E-422F-8CD9-2A2EA24987BA}" dt="2022-11-05T05:57:41.634" v="13" actId="20577"/>
          <ac:spMkLst>
            <pc:docMk/>
            <pc:sldMk cId="0" sldId="265"/>
            <ac:spMk id="175" creationId="{00000000-0000-0000-0000-000000000000}"/>
          </ac:spMkLst>
        </pc:spChg>
      </pc:sldChg>
      <pc:sldChg chg="del">
        <pc:chgData name="ALPANA BEHERA" userId="2bd9dcefd0ad42b2" providerId="LiveId" clId="{049F22A6-890E-422F-8CD9-2A2EA24987BA}" dt="2022-11-05T05:54:06.827" v="3" actId="2696"/>
        <pc:sldMkLst>
          <pc:docMk/>
          <pc:sldMk cId="0" sldId="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31520" y="4560570"/>
            <a:ext cx="5852160" cy="4320540"/>
          </a:xfrm>
          <a:prstGeom prst="rect">
            <a:avLst/>
          </a:prstGeom>
          <a:noFill/>
          <a:ln>
            <a:noFill/>
          </a:ln>
        </p:spPr>
        <p:txBody>
          <a:bodyPr spcFirstLastPara="1" wrap="square" lIns="96625" tIns="96625" rIns="96625" bIns="966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p1: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5" name="Google Shape;45;p1:notes"/>
          <p:cNvSpPr txBox="1">
            <a:spLocks noGrp="1"/>
          </p:cNvSpPr>
          <p:nvPr>
            <p:ph type="body" idx="1"/>
          </p:nvPr>
        </p:nvSpPr>
        <p:spPr>
          <a:xfrm>
            <a:off x="731520" y="4560570"/>
            <a:ext cx="5852160" cy="4320540"/>
          </a:xfrm>
          <a:prstGeom prst="rect">
            <a:avLst/>
          </a:prstGeom>
          <a:noFill/>
          <a:ln>
            <a:noFill/>
          </a:ln>
        </p:spPr>
        <p:txBody>
          <a:bodyPr spcFirstLastPara="1" wrap="square" lIns="96625" tIns="96625" rIns="96625" bIns="96625" anchor="t" anchorCtr="0">
            <a:normAutofit/>
          </a:bodyPr>
          <a:lstStyle/>
          <a:p>
            <a:pPr marL="457200" marR="0" lvl="0" indent="-228600" algn="l" rtl="0">
              <a:lnSpc>
                <a:spcPct val="100000"/>
              </a:lnSpc>
              <a:spcBef>
                <a:spcPts val="0"/>
              </a:spcBef>
              <a:spcAft>
                <a:spcPts val="0"/>
              </a:spcAft>
              <a:buClr>
                <a:srgbClr val="000000"/>
              </a:buClr>
              <a:buSzPts val="1100"/>
              <a:buFont typeface="Arial"/>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11:notes"/>
          <p:cNvSpPr txBox="1">
            <a:spLocks noGrp="1"/>
          </p:cNvSpPr>
          <p:nvPr>
            <p:ph type="body" idx="1"/>
          </p:nvPr>
        </p:nvSpPr>
        <p:spPr>
          <a:xfrm>
            <a:off x="731520" y="4560570"/>
            <a:ext cx="5852160" cy="4320540"/>
          </a:xfrm>
          <a:prstGeom prst="rect">
            <a:avLst/>
          </a:prstGeom>
        </p:spPr>
        <p:txBody>
          <a:bodyPr spcFirstLastPara="1" wrap="square" lIns="96625" tIns="96625" rIns="96625" bIns="96625" anchor="t" anchorCtr="0">
            <a:noAutofit/>
          </a:bodyPr>
          <a:lstStyle/>
          <a:p>
            <a:pPr marL="0" lvl="0" indent="0" algn="l" rtl="0">
              <a:spcBef>
                <a:spcPts val="0"/>
              </a:spcBef>
              <a:spcAft>
                <a:spcPts val="0"/>
              </a:spcAft>
              <a:buNone/>
            </a:pPr>
            <a:endParaRPr/>
          </a:p>
        </p:txBody>
      </p:sp>
      <p:sp>
        <p:nvSpPr>
          <p:cNvPr id="199" name="Google Shape;199;p11: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10348a7c597_0_0:notes"/>
          <p:cNvSpPr>
            <a:spLocks noGrp="1" noRot="1" noChangeAspect="1"/>
          </p:cNvSpPr>
          <p:nvPr>
            <p:ph type="sldImg" idx="2"/>
          </p:nvPr>
        </p:nvSpPr>
        <p:spPr>
          <a:xfrm>
            <a:off x="457200" y="720725"/>
            <a:ext cx="6400800" cy="36006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0" name="Google Shape;230;g10348a7c597_0_0:notes"/>
          <p:cNvSpPr txBox="1">
            <a:spLocks noGrp="1"/>
          </p:cNvSpPr>
          <p:nvPr>
            <p:ph type="body" idx="1"/>
          </p:nvPr>
        </p:nvSpPr>
        <p:spPr>
          <a:xfrm>
            <a:off x="731520" y="4560570"/>
            <a:ext cx="5852100" cy="4320600"/>
          </a:xfrm>
          <a:prstGeom prst="rect">
            <a:avLst/>
          </a:prstGeom>
          <a:noFill/>
          <a:ln>
            <a:noFill/>
          </a:ln>
        </p:spPr>
        <p:txBody>
          <a:bodyPr spcFirstLastPara="1" wrap="square" lIns="96625" tIns="96625" rIns="96625" bIns="966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13: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8" name="Google Shape;238;p13:notes"/>
          <p:cNvSpPr txBox="1">
            <a:spLocks noGrp="1"/>
          </p:cNvSpPr>
          <p:nvPr>
            <p:ph type="body" idx="1"/>
          </p:nvPr>
        </p:nvSpPr>
        <p:spPr>
          <a:xfrm>
            <a:off x="731520" y="4560570"/>
            <a:ext cx="5852160" cy="4320540"/>
          </a:xfrm>
          <a:prstGeom prst="rect">
            <a:avLst/>
          </a:prstGeom>
          <a:noFill/>
          <a:ln>
            <a:noFill/>
          </a:ln>
        </p:spPr>
        <p:txBody>
          <a:bodyPr spcFirstLastPara="1" wrap="square" lIns="96625" tIns="96625" rIns="96625" bIns="966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2: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3" name="Google Shape;63;p2:notes"/>
          <p:cNvSpPr txBox="1">
            <a:spLocks noGrp="1"/>
          </p:cNvSpPr>
          <p:nvPr>
            <p:ph type="body" idx="1"/>
          </p:nvPr>
        </p:nvSpPr>
        <p:spPr>
          <a:xfrm>
            <a:off x="731520" y="4560570"/>
            <a:ext cx="5852160" cy="4320540"/>
          </a:xfrm>
          <a:prstGeom prst="rect">
            <a:avLst/>
          </a:prstGeom>
          <a:noFill/>
          <a:ln>
            <a:noFill/>
          </a:ln>
        </p:spPr>
        <p:txBody>
          <a:bodyPr spcFirstLastPara="1" wrap="square" lIns="96625" tIns="96625" rIns="96625" bIns="96625" anchor="t" anchorCtr="0">
            <a:normAutofit/>
          </a:bodyPr>
          <a:lstStyle/>
          <a:p>
            <a:pPr marL="457200" marR="0" lvl="0" indent="-228600" algn="l" rtl="0">
              <a:lnSpc>
                <a:spcPct val="100000"/>
              </a:lnSpc>
              <a:spcBef>
                <a:spcPts val="0"/>
              </a:spcBef>
              <a:spcAft>
                <a:spcPts val="0"/>
              </a:spcAft>
              <a:buClr>
                <a:srgbClr val="000000"/>
              </a:buClr>
              <a:buSzPts val="1100"/>
              <a:buFont typeface="Arial"/>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3:notes"/>
          <p:cNvSpPr txBox="1">
            <a:spLocks noGrp="1"/>
          </p:cNvSpPr>
          <p:nvPr>
            <p:ph type="body" idx="1"/>
          </p:nvPr>
        </p:nvSpPr>
        <p:spPr>
          <a:xfrm>
            <a:off x="731520" y="4560570"/>
            <a:ext cx="5852160" cy="4320540"/>
          </a:xfrm>
          <a:prstGeom prst="rect">
            <a:avLst/>
          </a:prstGeom>
        </p:spPr>
        <p:txBody>
          <a:bodyPr spcFirstLastPara="1" wrap="square" lIns="96625" tIns="96625" rIns="96625" bIns="96625" anchor="t" anchorCtr="0">
            <a:noAutofit/>
          </a:bodyPr>
          <a:lstStyle/>
          <a:p>
            <a:pPr marL="0" lvl="0" indent="0" algn="l" rtl="0">
              <a:spcBef>
                <a:spcPts val="0"/>
              </a:spcBef>
              <a:spcAft>
                <a:spcPts val="0"/>
              </a:spcAft>
              <a:buNone/>
            </a:pPr>
            <a:endParaRPr/>
          </a:p>
        </p:txBody>
      </p:sp>
      <p:sp>
        <p:nvSpPr>
          <p:cNvPr id="76" name="Google Shape;76;p3: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4:notes"/>
          <p:cNvSpPr txBox="1">
            <a:spLocks noGrp="1"/>
          </p:cNvSpPr>
          <p:nvPr>
            <p:ph type="body" idx="1"/>
          </p:nvPr>
        </p:nvSpPr>
        <p:spPr>
          <a:xfrm>
            <a:off x="731520" y="4560570"/>
            <a:ext cx="5852160" cy="4320540"/>
          </a:xfrm>
          <a:prstGeom prst="rect">
            <a:avLst/>
          </a:prstGeom>
        </p:spPr>
        <p:txBody>
          <a:bodyPr spcFirstLastPara="1" wrap="square" lIns="96625" tIns="96625" rIns="96625" bIns="96625" anchor="t" anchorCtr="0">
            <a:noAutofit/>
          </a:bodyPr>
          <a:lstStyle/>
          <a:p>
            <a:pPr marL="0" lvl="0" indent="0" algn="l" rtl="0">
              <a:spcBef>
                <a:spcPts val="0"/>
              </a:spcBef>
              <a:spcAft>
                <a:spcPts val="0"/>
              </a:spcAft>
              <a:buNone/>
            </a:pPr>
            <a:endParaRPr/>
          </a:p>
        </p:txBody>
      </p:sp>
      <p:sp>
        <p:nvSpPr>
          <p:cNvPr id="87" name="Google Shape;87;p4: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5:notes"/>
          <p:cNvSpPr txBox="1">
            <a:spLocks noGrp="1"/>
          </p:cNvSpPr>
          <p:nvPr>
            <p:ph type="body" idx="1"/>
          </p:nvPr>
        </p:nvSpPr>
        <p:spPr>
          <a:xfrm>
            <a:off x="731520" y="4560570"/>
            <a:ext cx="5852160" cy="4320540"/>
          </a:xfrm>
          <a:prstGeom prst="rect">
            <a:avLst/>
          </a:prstGeom>
        </p:spPr>
        <p:txBody>
          <a:bodyPr spcFirstLastPara="1" wrap="square" lIns="96625" tIns="96625" rIns="96625" bIns="96625" anchor="t" anchorCtr="0">
            <a:noAutofit/>
          </a:bodyPr>
          <a:lstStyle/>
          <a:p>
            <a:pPr marL="0" lvl="0" indent="0" algn="l" rtl="0">
              <a:spcBef>
                <a:spcPts val="0"/>
              </a:spcBef>
              <a:spcAft>
                <a:spcPts val="0"/>
              </a:spcAft>
              <a:buNone/>
            </a:pPr>
            <a:endParaRPr/>
          </a:p>
        </p:txBody>
      </p:sp>
      <p:sp>
        <p:nvSpPr>
          <p:cNvPr id="104" name="Google Shape;104;p5: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6:notes"/>
          <p:cNvSpPr txBox="1">
            <a:spLocks noGrp="1"/>
          </p:cNvSpPr>
          <p:nvPr>
            <p:ph type="body" idx="1"/>
          </p:nvPr>
        </p:nvSpPr>
        <p:spPr>
          <a:xfrm>
            <a:off x="731520" y="4560570"/>
            <a:ext cx="5852160" cy="4320540"/>
          </a:xfrm>
          <a:prstGeom prst="rect">
            <a:avLst/>
          </a:prstGeom>
        </p:spPr>
        <p:txBody>
          <a:bodyPr spcFirstLastPara="1" wrap="square" lIns="96625" tIns="96625" rIns="96625" bIns="96625" anchor="t" anchorCtr="0">
            <a:noAutofit/>
          </a:bodyPr>
          <a:lstStyle/>
          <a:p>
            <a:pPr marL="0" lvl="0" indent="0" algn="l" rtl="0">
              <a:spcBef>
                <a:spcPts val="0"/>
              </a:spcBef>
              <a:spcAft>
                <a:spcPts val="0"/>
              </a:spcAft>
              <a:buNone/>
            </a:pPr>
            <a:endParaRPr/>
          </a:p>
        </p:txBody>
      </p:sp>
      <p:sp>
        <p:nvSpPr>
          <p:cNvPr id="112" name="Google Shape;112;p6: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7: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9" name="Google Shape;129;p7:notes"/>
          <p:cNvSpPr txBox="1">
            <a:spLocks noGrp="1"/>
          </p:cNvSpPr>
          <p:nvPr>
            <p:ph type="body" idx="1"/>
          </p:nvPr>
        </p:nvSpPr>
        <p:spPr>
          <a:xfrm>
            <a:off x="731520" y="4560570"/>
            <a:ext cx="5852160" cy="4320540"/>
          </a:xfrm>
          <a:prstGeom prst="rect">
            <a:avLst/>
          </a:prstGeom>
          <a:noFill/>
          <a:ln>
            <a:noFill/>
          </a:ln>
        </p:spPr>
        <p:txBody>
          <a:bodyPr spcFirstLastPara="1" wrap="square" lIns="96625" tIns="96625" rIns="96625" bIns="96625" anchor="t" anchorCtr="0">
            <a:normAutofit/>
          </a:bodyPr>
          <a:lstStyle/>
          <a:p>
            <a:pPr marL="457200" marR="0" lvl="0" indent="-228600" algn="l" rtl="0">
              <a:lnSpc>
                <a:spcPct val="100000"/>
              </a:lnSpc>
              <a:spcBef>
                <a:spcPts val="0"/>
              </a:spcBef>
              <a:spcAft>
                <a:spcPts val="0"/>
              </a:spcAft>
              <a:buClr>
                <a:srgbClr val="000000"/>
              </a:buClr>
              <a:buSzPts val="1100"/>
              <a:buFont typeface="Arial"/>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8:notes"/>
          <p:cNvSpPr txBox="1">
            <a:spLocks noGrp="1"/>
          </p:cNvSpPr>
          <p:nvPr>
            <p:ph type="body" idx="1"/>
          </p:nvPr>
        </p:nvSpPr>
        <p:spPr>
          <a:xfrm>
            <a:off x="731520" y="4560570"/>
            <a:ext cx="5852160" cy="4320540"/>
          </a:xfrm>
          <a:prstGeom prst="rect">
            <a:avLst/>
          </a:prstGeom>
        </p:spPr>
        <p:txBody>
          <a:bodyPr spcFirstLastPara="1" wrap="square" lIns="96625" tIns="96625" rIns="96625" bIns="96625" anchor="t" anchorCtr="0">
            <a:noAutofit/>
          </a:bodyPr>
          <a:lstStyle/>
          <a:p>
            <a:pPr marL="0" lvl="0" indent="0" algn="l" rtl="0">
              <a:spcBef>
                <a:spcPts val="0"/>
              </a:spcBef>
              <a:spcAft>
                <a:spcPts val="0"/>
              </a:spcAft>
              <a:buNone/>
            </a:pPr>
            <a:endParaRPr/>
          </a:p>
        </p:txBody>
      </p:sp>
      <p:sp>
        <p:nvSpPr>
          <p:cNvPr id="151" name="Google Shape;151;p8: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9:notes"/>
          <p:cNvSpPr txBox="1">
            <a:spLocks noGrp="1"/>
          </p:cNvSpPr>
          <p:nvPr>
            <p:ph type="body" idx="1"/>
          </p:nvPr>
        </p:nvSpPr>
        <p:spPr>
          <a:xfrm>
            <a:off x="731520" y="4560570"/>
            <a:ext cx="5852160" cy="4320540"/>
          </a:xfrm>
          <a:prstGeom prst="rect">
            <a:avLst/>
          </a:prstGeom>
        </p:spPr>
        <p:txBody>
          <a:bodyPr spcFirstLastPara="1" wrap="square" lIns="96625" tIns="96625" rIns="96625" bIns="96625" anchor="t" anchorCtr="0">
            <a:noAutofit/>
          </a:bodyPr>
          <a:lstStyle/>
          <a:p>
            <a:pPr marL="0" lvl="0" indent="0" algn="l" rtl="0">
              <a:spcBef>
                <a:spcPts val="0"/>
              </a:spcBef>
              <a:spcAft>
                <a:spcPts val="0"/>
              </a:spcAft>
              <a:buNone/>
            </a:pPr>
            <a:endParaRPr/>
          </a:p>
        </p:txBody>
      </p:sp>
      <p:sp>
        <p:nvSpPr>
          <p:cNvPr id="164" name="Google Shape;164;p9: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9"/>
        <p:cNvGrpSpPr/>
        <p:nvPr/>
      </p:nvGrpSpPr>
      <p:grpSpPr>
        <a:xfrm>
          <a:off x="0" y="0"/>
          <a:ext cx="0" cy="0"/>
          <a:chOff x="0" y="0"/>
          <a:chExt cx="0" cy="0"/>
        </a:xfrm>
      </p:grpSpPr>
      <p:sp>
        <p:nvSpPr>
          <p:cNvPr id="10" name="Google Shape;10;p1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1" name="Google Shape;11;p1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2" name="Google Shape;12;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3"/>
        <p:cNvGrpSpPr/>
        <p:nvPr/>
      </p:nvGrpSpPr>
      <p:grpSpPr>
        <a:xfrm>
          <a:off x="0" y="0"/>
          <a:ext cx="0" cy="0"/>
          <a:chOff x="0" y="0"/>
          <a:chExt cx="0" cy="0"/>
        </a:xfrm>
      </p:grpSpPr>
      <p:sp>
        <p:nvSpPr>
          <p:cNvPr id="14" name="Google Shape;14;p1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16" name="Google Shape;16;p1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17" name="Google Shape;17;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8"/>
        <p:cNvGrpSpPr/>
        <p:nvPr/>
      </p:nvGrpSpPr>
      <p:grpSpPr>
        <a:xfrm>
          <a:off x="0" y="0"/>
          <a:ext cx="0" cy="0"/>
          <a:chOff x="0" y="0"/>
          <a:chExt cx="0" cy="0"/>
        </a:xfrm>
      </p:grpSpPr>
      <p:sp>
        <p:nvSpPr>
          <p:cNvPr id="19" name="Google Shape;19;p1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0" name="Google Shape;20;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1"/>
        <p:cNvGrpSpPr/>
        <p:nvPr/>
      </p:nvGrpSpPr>
      <p:grpSpPr>
        <a:xfrm>
          <a:off x="0" y="0"/>
          <a:ext cx="0" cy="0"/>
          <a:chOff x="0" y="0"/>
          <a:chExt cx="0" cy="0"/>
        </a:xfrm>
      </p:grpSpPr>
      <p:sp>
        <p:nvSpPr>
          <p:cNvPr id="22" name="Google Shape;22;p1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23" name="Google Shape;23;p1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5"/>
        <p:cNvGrpSpPr/>
        <p:nvPr/>
      </p:nvGrpSpPr>
      <p:grpSpPr>
        <a:xfrm>
          <a:off x="0" y="0"/>
          <a:ext cx="0" cy="0"/>
          <a:chOff x="0" y="0"/>
          <a:chExt cx="0" cy="0"/>
        </a:xfrm>
      </p:grpSpPr>
      <p:sp>
        <p:nvSpPr>
          <p:cNvPr id="26" name="Google Shape;26;p1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27" name="Google Shape;27;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8"/>
        <p:cNvGrpSpPr/>
        <p:nvPr/>
      </p:nvGrpSpPr>
      <p:grpSpPr>
        <a:xfrm>
          <a:off x="0" y="0"/>
          <a:ext cx="0" cy="0"/>
          <a:chOff x="0" y="0"/>
          <a:chExt cx="0" cy="0"/>
        </a:xfrm>
      </p:grpSpPr>
      <p:sp>
        <p:nvSpPr>
          <p:cNvPr id="29" name="Google Shape;29;p2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 name="Google Shape;30;p2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1" name="Google Shape;31;p2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2" name="Google Shape;32;p2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33" name="Google Shape;33;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34"/>
        <p:cNvGrpSpPr/>
        <p:nvPr/>
      </p:nvGrpSpPr>
      <p:grpSpPr>
        <a:xfrm>
          <a:off x="0" y="0"/>
          <a:ext cx="0" cy="0"/>
          <a:chOff x="0" y="0"/>
          <a:chExt cx="0" cy="0"/>
        </a:xfrm>
      </p:grpSpPr>
      <p:sp>
        <p:nvSpPr>
          <p:cNvPr id="35" name="Google Shape;35;p2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36" name="Google Shape;36;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37"/>
        <p:cNvGrpSpPr/>
        <p:nvPr/>
      </p:nvGrpSpPr>
      <p:grpSpPr>
        <a:xfrm>
          <a:off x="0" y="0"/>
          <a:ext cx="0" cy="0"/>
          <a:chOff x="0" y="0"/>
          <a:chExt cx="0" cy="0"/>
        </a:xfrm>
      </p:grpSpPr>
      <p:sp>
        <p:nvSpPr>
          <p:cNvPr id="38" name="Google Shape;38;p22"/>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39" name="Google Shape;39;p2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0" name="Google Shape;40;p2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1"/>
        <p:cNvGrpSpPr/>
        <p:nvPr/>
      </p:nvGrpSpPr>
      <p:grpSpPr>
        <a:xfrm>
          <a:off x="0" y="0"/>
          <a:ext cx="0" cy="0"/>
          <a:chOff x="0" y="0"/>
          <a:chExt cx="0" cy="0"/>
        </a:xfrm>
      </p:grpSpPr>
      <p:sp>
        <p:nvSpPr>
          <p:cNvPr id="42" name="Google Shape;42;p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hi-I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pic>
        <p:nvPicPr>
          <p:cNvPr id="47" name="Google Shape;47;p1"/>
          <p:cNvPicPr preferRelativeResize="0"/>
          <p:nvPr/>
        </p:nvPicPr>
        <p:blipFill rotWithShape="1">
          <a:blip r:embed="rId3">
            <a:alphaModFix/>
          </a:blip>
          <a:srcRect/>
          <a:stretch/>
        </p:blipFill>
        <p:spPr>
          <a:xfrm>
            <a:off x="0" y="3940630"/>
            <a:ext cx="9144000" cy="1202870"/>
          </a:xfrm>
          <a:prstGeom prst="rect">
            <a:avLst/>
          </a:prstGeom>
          <a:noFill/>
          <a:ln>
            <a:noFill/>
          </a:ln>
        </p:spPr>
      </p:pic>
      <p:pic>
        <p:nvPicPr>
          <p:cNvPr id="48" name="Google Shape;48;p1" descr="maxresdefault.jpg"/>
          <p:cNvPicPr preferRelativeResize="0"/>
          <p:nvPr/>
        </p:nvPicPr>
        <p:blipFill rotWithShape="1">
          <a:blip r:embed="rId4">
            <a:alphaModFix/>
          </a:blip>
          <a:srcRect/>
          <a:stretch/>
        </p:blipFill>
        <p:spPr>
          <a:xfrm>
            <a:off x="0" y="758283"/>
            <a:ext cx="4612341" cy="3350145"/>
          </a:xfrm>
          <a:prstGeom prst="rect">
            <a:avLst/>
          </a:prstGeom>
          <a:noFill/>
          <a:ln>
            <a:noFill/>
          </a:ln>
        </p:spPr>
      </p:pic>
      <p:pic>
        <p:nvPicPr>
          <p:cNvPr id="49" name="Google Shape;49;p1"/>
          <p:cNvPicPr preferRelativeResize="0"/>
          <p:nvPr/>
        </p:nvPicPr>
        <p:blipFill rotWithShape="1">
          <a:blip r:embed="rId5">
            <a:alphaModFix/>
          </a:blip>
          <a:srcRect/>
          <a:stretch/>
        </p:blipFill>
        <p:spPr>
          <a:xfrm>
            <a:off x="7259444" y="226097"/>
            <a:ext cx="1884556" cy="664029"/>
          </a:xfrm>
          <a:prstGeom prst="rect">
            <a:avLst/>
          </a:prstGeom>
          <a:noFill/>
          <a:ln>
            <a:noFill/>
          </a:ln>
        </p:spPr>
      </p:pic>
      <p:sp>
        <p:nvSpPr>
          <p:cNvPr id="50" name="Google Shape;50;p1"/>
          <p:cNvSpPr txBox="1"/>
          <p:nvPr/>
        </p:nvSpPr>
        <p:spPr>
          <a:xfrm>
            <a:off x="4612356" y="1774575"/>
            <a:ext cx="4645800" cy="2488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hi-IN" sz="1700" b="1" i="0" u="none" strike="noStrike" cap="none" dirty="0">
                <a:solidFill>
                  <a:srgbClr val="000000"/>
                </a:solidFill>
                <a:latin typeface="Arial"/>
                <a:ea typeface="Arial"/>
                <a:cs typeface="Arial"/>
                <a:sym typeface="Arial"/>
              </a:rPr>
              <a:t>CLASS: II</a:t>
            </a:r>
            <a:endParaRPr sz="17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hi-IN" sz="1700" b="1" i="0" u="none" strike="noStrike" cap="none" dirty="0">
                <a:solidFill>
                  <a:srgbClr val="000000"/>
                </a:solidFill>
                <a:latin typeface="Arial"/>
                <a:ea typeface="Arial"/>
                <a:cs typeface="Arial"/>
                <a:sym typeface="Arial"/>
              </a:rPr>
              <a:t>SUBJECT : (HINDI)</a:t>
            </a:r>
            <a:endParaRPr sz="17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hi-IN" sz="1700" b="1" i="0" u="none" strike="noStrike" cap="none" dirty="0">
                <a:solidFill>
                  <a:srgbClr val="000000"/>
                </a:solidFill>
                <a:latin typeface="Arial"/>
                <a:ea typeface="Arial"/>
                <a:cs typeface="Arial"/>
                <a:sym typeface="Arial"/>
              </a:rPr>
              <a:t>CHAPTER NUMBER: पाठ- 11</a:t>
            </a:r>
            <a:endParaRPr sz="17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hi-IN" sz="1500" b="1" i="0" u="none" strike="noStrike" cap="none" dirty="0">
                <a:solidFill>
                  <a:srgbClr val="000000"/>
                </a:solidFill>
                <a:latin typeface="Arial"/>
                <a:ea typeface="Arial"/>
                <a:cs typeface="Arial"/>
                <a:sym typeface="Arial"/>
              </a:rPr>
              <a:t>TOPIC</a:t>
            </a:r>
            <a:r>
              <a:rPr lang="hi-IN" sz="1700" b="1" i="0" u="none" strike="noStrike" cap="none" dirty="0">
                <a:solidFill>
                  <a:srgbClr val="000000"/>
                </a:solidFill>
                <a:latin typeface="Arial"/>
                <a:ea typeface="Arial"/>
                <a:cs typeface="Arial"/>
                <a:sym typeface="Arial"/>
              </a:rPr>
              <a:t> : 'र' का प्रयोग  (रेफ़ और पदेन) </a:t>
            </a:r>
            <a:r>
              <a:rPr lang="hi-IN" sz="1700" b="0" i="0" u="none" strike="noStrike" cap="none" dirty="0">
                <a:solidFill>
                  <a:srgbClr val="000000"/>
                </a:solidFill>
                <a:latin typeface="Arial"/>
                <a:ea typeface="Arial"/>
                <a:cs typeface="Arial"/>
                <a:sym typeface="Arial"/>
              </a:rPr>
              <a:t>  </a:t>
            </a:r>
            <a:br>
              <a:rPr lang="hi-IN" sz="1700" b="1" i="0" u="none" strike="noStrike" cap="none" dirty="0">
                <a:solidFill>
                  <a:schemeClr val="dk1"/>
                </a:solidFill>
                <a:latin typeface="Arial"/>
                <a:ea typeface="Arial"/>
                <a:cs typeface="Arial"/>
                <a:sym typeface="Arial"/>
              </a:rPr>
            </a:br>
            <a:r>
              <a:rPr lang="hi-IN" sz="1500" b="1" i="0" u="none" strike="noStrike" cap="none" dirty="0">
                <a:solidFill>
                  <a:srgbClr val="000000"/>
                </a:solidFill>
                <a:latin typeface="Arial"/>
                <a:ea typeface="Arial"/>
                <a:cs typeface="Arial"/>
                <a:sym typeface="Arial"/>
              </a:rPr>
              <a:t>SUB TOPIC:</a:t>
            </a:r>
            <a:r>
              <a:rPr lang="en-US" sz="1500" b="1" i="0" u="none" strike="noStrike" cap="none" dirty="0">
                <a:solidFill>
                  <a:srgbClr val="000000"/>
                </a:solidFill>
                <a:latin typeface="Arial"/>
                <a:ea typeface="Arial"/>
                <a:cs typeface="Arial"/>
                <a:sym typeface="Arial"/>
              </a:rPr>
              <a:t> </a:t>
            </a:r>
            <a:r>
              <a:rPr lang="hi-IN" sz="1500" b="1" i="0" u="none" strike="noStrike" cap="none" dirty="0">
                <a:solidFill>
                  <a:srgbClr val="000000"/>
                </a:solidFill>
                <a:latin typeface="Arial"/>
                <a:ea typeface="Arial"/>
                <a:cs typeface="Arial"/>
                <a:sym typeface="Arial"/>
              </a:rPr>
              <a:t>वर्णों को जोड़कर शब्द बनाओ : नए शब्द तथा उनके अर्थ</a:t>
            </a:r>
          </a:p>
          <a:p>
            <a:pPr marL="0" marR="0" lvl="0" indent="0" algn="l" rtl="0">
              <a:lnSpc>
                <a:spcPct val="100000"/>
              </a:lnSpc>
              <a:spcBef>
                <a:spcPts val="0"/>
              </a:spcBef>
              <a:spcAft>
                <a:spcPts val="0"/>
              </a:spcAft>
              <a:buNone/>
            </a:pPr>
            <a:endParaRPr sz="1500" b="1" i="0" u="none" strike="noStrike" cap="none" dirty="0">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1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endParaRPr/>
          </a:p>
        </p:txBody>
      </p:sp>
      <p:sp>
        <p:nvSpPr>
          <p:cNvPr id="202" name="Google Shape;202;p11"/>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p>
            <a:pPr marL="457200" lvl="0" indent="-228600" algn="l" rtl="0">
              <a:lnSpc>
                <a:spcPct val="115000"/>
              </a:lnSpc>
              <a:spcBef>
                <a:spcPts val="0"/>
              </a:spcBef>
              <a:spcAft>
                <a:spcPts val="0"/>
              </a:spcAft>
              <a:buSzPts val="1400"/>
              <a:buNone/>
            </a:pPr>
            <a:endParaRPr/>
          </a:p>
        </p:txBody>
      </p:sp>
      <p:sp>
        <p:nvSpPr>
          <p:cNvPr id="203" name="Google Shape;203;p11"/>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p>
            <a:pPr marL="457200" lvl="0" indent="-228600" algn="l" rtl="0">
              <a:lnSpc>
                <a:spcPct val="115000"/>
              </a:lnSpc>
              <a:spcBef>
                <a:spcPts val="0"/>
              </a:spcBef>
              <a:spcAft>
                <a:spcPts val="0"/>
              </a:spcAft>
              <a:buSzPts val="1400"/>
              <a:buNone/>
            </a:pPr>
            <a:endParaRPr/>
          </a:p>
        </p:txBody>
      </p:sp>
      <p:pic>
        <p:nvPicPr>
          <p:cNvPr id="204" name="Google Shape;204;p11" descr="PPT – ABC Flash Cards for Kids PowerPoint presentation | free to download -  id: 7e5d1c-MGNhN"/>
          <p:cNvPicPr preferRelativeResize="0"/>
          <p:nvPr/>
        </p:nvPicPr>
        <p:blipFill rotWithShape="1">
          <a:blip r:embed="rId3">
            <a:alphaModFix/>
          </a:blip>
          <a:srcRect/>
          <a:stretch/>
        </p:blipFill>
        <p:spPr>
          <a:xfrm>
            <a:off x="0" y="-1"/>
            <a:ext cx="9144000" cy="5143501"/>
          </a:xfrm>
          <a:prstGeom prst="rect">
            <a:avLst/>
          </a:prstGeom>
          <a:noFill/>
          <a:ln>
            <a:noFill/>
          </a:ln>
        </p:spPr>
      </p:pic>
      <p:sp>
        <p:nvSpPr>
          <p:cNvPr id="205" name="Google Shape;205;p11"/>
          <p:cNvSpPr/>
          <p:nvPr/>
        </p:nvSpPr>
        <p:spPr>
          <a:xfrm>
            <a:off x="2286000" y="2094697"/>
            <a:ext cx="4572000" cy="73866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1400" b="0" i="0" u="none" strike="noStrike" cap="none">
                <a:solidFill>
                  <a:srgbClr val="000000"/>
                </a:solidFill>
                <a:latin typeface="Arial"/>
                <a:ea typeface="Arial"/>
                <a:cs typeface="Arial"/>
                <a:sym typeface="Arial"/>
              </a:rPr>
              <a:t> </a:t>
            </a:r>
            <a:br>
              <a:rPr lang="hi-IN" sz="1400" b="0" i="0" u="none" strike="noStrike" cap="none">
                <a:solidFill>
                  <a:srgbClr val="000000"/>
                </a:solidFill>
                <a:latin typeface="Arial"/>
                <a:ea typeface="Arial"/>
                <a:cs typeface="Arial"/>
                <a:sym typeface="Arial"/>
              </a:rPr>
            </a:br>
            <a:r>
              <a:rPr lang="hi-IN" sz="1400" b="0" i="0" u="none" strike="noStrike" cap="none">
                <a:solidFill>
                  <a:srgbClr val="000000"/>
                </a:solidFill>
                <a:latin typeface="Arial"/>
                <a:ea typeface="Arial"/>
                <a:cs typeface="Arial"/>
                <a:sym typeface="Arial"/>
              </a:rPr>
              <a:t> </a:t>
            </a:r>
            <a:br>
              <a:rPr lang="hi-IN" sz="1400" b="0" i="0" u="none" strike="noStrike" cap="none">
                <a:solidFill>
                  <a:srgbClr val="000000"/>
                </a:solidFill>
                <a:latin typeface="Arial"/>
                <a:ea typeface="Arial"/>
                <a:cs typeface="Arial"/>
                <a:sym typeface="Arial"/>
              </a:rPr>
            </a:br>
            <a:r>
              <a:rPr lang="hi-IN"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
        <p:nvSpPr>
          <p:cNvPr id="206" name="Google Shape;206;p11"/>
          <p:cNvSpPr/>
          <p:nvPr/>
        </p:nvSpPr>
        <p:spPr>
          <a:xfrm>
            <a:off x="2853700" y="295825"/>
            <a:ext cx="4143000" cy="584700"/>
          </a:xfrm>
          <a:prstGeom prst="rect">
            <a:avLst/>
          </a:prstGeom>
          <a:gradFill>
            <a:gsLst>
              <a:gs pos="0">
                <a:srgbClr val="BDD5E1"/>
              </a:gs>
              <a:gs pos="35000">
                <a:srgbClr val="D2E1E7"/>
              </a:gs>
              <a:gs pos="100000">
                <a:srgbClr val="ECF3F6"/>
              </a:gs>
            </a:gsLst>
            <a:lin ang="16200000" scaled="0"/>
          </a:gradFill>
          <a:ln w="9525" cap="flat" cmpd="sng">
            <a:solidFill>
              <a:srgbClr val="748C98"/>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200" b="1" i="0" u="none" strike="noStrike" cap="none">
                <a:solidFill>
                  <a:schemeClr val="dk1"/>
                </a:solidFill>
                <a:latin typeface="Arial"/>
                <a:ea typeface="Arial"/>
                <a:cs typeface="Arial"/>
                <a:sym typeface="Arial"/>
              </a:rPr>
              <a:t>शब्द तथा उनके अर्थ</a:t>
            </a:r>
            <a:endParaRPr sz="3200" b="1" i="0" u="none" strike="noStrike" cap="none">
              <a:solidFill>
                <a:schemeClr val="dk1"/>
              </a:solidFill>
              <a:latin typeface="Arial"/>
              <a:ea typeface="Arial"/>
              <a:cs typeface="Arial"/>
              <a:sym typeface="Arial"/>
            </a:endParaRPr>
          </a:p>
        </p:txBody>
      </p:sp>
      <p:sp>
        <p:nvSpPr>
          <p:cNvPr id="207" name="Google Shape;207;p11"/>
          <p:cNvSpPr/>
          <p:nvPr/>
        </p:nvSpPr>
        <p:spPr>
          <a:xfrm>
            <a:off x="2944906" y="1852940"/>
            <a:ext cx="457200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1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p:txBody>
      </p:sp>
      <p:sp>
        <p:nvSpPr>
          <p:cNvPr id="208" name="Google Shape;208;p11"/>
          <p:cNvSpPr/>
          <p:nvPr/>
        </p:nvSpPr>
        <p:spPr>
          <a:xfrm>
            <a:off x="5396374" y="1153850"/>
            <a:ext cx="1278000" cy="584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200" b="1" i="0" u="none" strike="noStrike" cap="none">
                <a:solidFill>
                  <a:srgbClr val="000000"/>
                </a:solidFill>
                <a:latin typeface="Arial"/>
                <a:ea typeface="Arial"/>
                <a:cs typeface="Arial"/>
                <a:sym typeface="Arial"/>
              </a:rPr>
              <a:t>गाँव</a:t>
            </a:r>
            <a:endParaRPr sz="3200" b="1" i="0" u="none" strike="noStrike" cap="none">
              <a:solidFill>
                <a:srgbClr val="000000"/>
              </a:solidFill>
              <a:latin typeface="Arial"/>
              <a:ea typeface="Arial"/>
              <a:cs typeface="Arial"/>
              <a:sym typeface="Arial"/>
            </a:endParaRPr>
          </a:p>
        </p:txBody>
      </p:sp>
      <p:sp>
        <p:nvSpPr>
          <p:cNvPr id="209" name="Google Shape;209;p11"/>
          <p:cNvSpPr/>
          <p:nvPr/>
        </p:nvSpPr>
        <p:spPr>
          <a:xfrm>
            <a:off x="2847573" y="1100050"/>
            <a:ext cx="1188300" cy="584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200" b="1" i="0" u="none" strike="noStrike" cap="none">
                <a:solidFill>
                  <a:srgbClr val="000000"/>
                </a:solidFill>
                <a:latin typeface="Arial"/>
                <a:ea typeface="Arial"/>
                <a:cs typeface="Arial"/>
                <a:sym typeface="Arial"/>
              </a:rPr>
              <a:t>ग्राम</a:t>
            </a:r>
            <a:endParaRPr sz="3200" b="1" i="0" u="none" strike="noStrike" cap="none">
              <a:solidFill>
                <a:srgbClr val="000000"/>
              </a:solidFill>
              <a:latin typeface="Arial"/>
              <a:ea typeface="Arial"/>
              <a:cs typeface="Arial"/>
              <a:sym typeface="Arial"/>
            </a:endParaRPr>
          </a:p>
        </p:txBody>
      </p:sp>
      <p:sp>
        <p:nvSpPr>
          <p:cNvPr id="210" name="Google Shape;210;p11"/>
          <p:cNvSpPr/>
          <p:nvPr/>
        </p:nvSpPr>
        <p:spPr>
          <a:xfrm>
            <a:off x="2782724" y="1904200"/>
            <a:ext cx="1543800" cy="584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200" b="1" i="0" u="none" strike="noStrike" cap="none">
                <a:solidFill>
                  <a:srgbClr val="000000"/>
                </a:solidFill>
                <a:latin typeface="Arial"/>
                <a:ea typeface="Arial"/>
                <a:cs typeface="Arial"/>
                <a:sym typeface="Arial"/>
              </a:rPr>
              <a:t>प्रणाम </a:t>
            </a:r>
            <a:endParaRPr sz="3200" b="1" i="0" u="none" strike="noStrike" cap="none">
              <a:solidFill>
                <a:srgbClr val="000000"/>
              </a:solidFill>
              <a:latin typeface="Arial"/>
              <a:ea typeface="Arial"/>
              <a:cs typeface="Arial"/>
              <a:sym typeface="Arial"/>
            </a:endParaRPr>
          </a:p>
        </p:txBody>
      </p:sp>
      <p:sp>
        <p:nvSpPr>
          <p:cNvPr id="211" name="Google Shape;211;p11"/>
          <p:cNvSpPr/>
          <p:nvPr/>
        </p:nvSpPr>
        <p:spPr>
          <a:xfrm>
            <a:off x="5332524" y="1893425"/>
            <a:ext cx="1278000" cy="584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200" b="1" i="0" u="none" strike="noStrike" cap="none">
                <a:solidFill>
                  <a:srgbClr val="000000"/>
                </a:solidFill>
                <a:latin typeface="Arial"/>
                <a:ea typeface="Arial"/>
                <a:cs typeface="Arial"/>
                <a:sym typeface="Arial"/>
              </a:rPr>
              <a:t>नमन</a:t>
            </a:r>
            <a:endParaRPr sz="3200" b="1" i="0" u="none" strike="noStrike" cap="none">
              <a:solidFill>
                <a:srgbClr val="000000"/>
              </a:solidFill>
              <a:latin typeface="Arial"/>
              <a:ea typeface="Arial"/>
              <a:cs typeface="Arial"/>
              <a:sym typeface="Arial"/>
            </a:endParaRPr>
          </a:p>
        </p:txBody>
      </p:sp>
      <p:sp>
        <p:nvSpPr>
          <p:cNvPr id="212" name="Google Shape;212;p11"/>
          <p:cNvSpPr/>
          <p:nvPr/>
        </p:nvSpPr>
        <p:spPr>
          <a:xfrm>
            <a:off x="2778371" y="2780925"/>
            <a:ext cx="1357800" cy="584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200" b="1" i="0" u="none" strike="noStrike" cap="none">
                <a:solidFill>
                  <a:srgbClr val="000000"/>
                </a:solidFill>
                <a:latin typeface="Arial"/>
                <a:ea typeface="Arial"/>
                <a:cs typeface="Arial"/>
                <a:sym typeface="Arial"/>
              </a:rPr>
              <a:t>प्राण </a:t>
            </a:r>
            <a:endParaRPr sz="3200" b="1" i="0" u="none" strike="noStrike" cap="none">
              <a:solidFill>
                <a:srgbClr val="000000"/>
              </a:solidFill>
              <a:latin typeface="Arial"/>
              <a:ea typeface="Arial"/>
              <a:cs typeface="Arial"/>
              <a:sym typeface="Arial"/>
            </a:endParaRPr>
          </a:p>
        </p:txBody>
      </p:sp>
      <p:sp>
        <p:nvSpPr>
          <p:cNvPr id="213" name="Google Shape;213;p11"/>
          <p:cNvSpPr/>
          <p:nvPr/>
        </p:nvSpPr>
        <p:spPr>
          <a:xfrm>
            <a:off x="5330577" y="2794375"/>
            <a:ext cx="1543800" cy="584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200" b="1" i="0" u="none" strike="noStrike" cap="none">
                <a:solidFill>
                  <a:srgbClr val="000000"/>
                </a:solidFill>
                <a:latin typeface="Arial"/>
                <a:ea typeface="Arial"/>
                <a:cs typeface="Arial"/>
                <a:sym typeface="Arial"/>
              </a:rPr>
              <a:t>जीवन</a:t>
            </a:r>
            <a:endParaRPr sz="3200" b="1" i="0" u="none" strike="noStrike" cap="none">
              <a:solidFill>
                <a:srgbClr val="000000"/>
              </a:solidFill>
              <a:latin typeface="Arial"/>
              <a:ea typeface="Arial"/>
              <a:cs typeface="Arial"/>
              <a:sym typeface="Arial"/>
            </a:endParaRPr>
          </a:p>
        </p:txBody>
      </p:sp>
      <p:sp>
        <p:nvSpPr>
          <p:cNvPr id="214" name="Google Shape;214;p11"/>
          <p:cNvSpPr/>
          <p:nvPr/>
        </p:nvSpPr>
        <p:spPr>
          <a:xfrm>
            <a:off x="2745525" y="3681875"/>
            <a:ext cx="1444500" cy="584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200" b="1" i="0" u="none" strike="noStrike" cap="none">
                <a:solidFill>
                  <a:srgbClr val="000000"/>
                </a:solidFill>
                <a:latin typeface="Arial"/>
                <a:ea typeface="Arial"/>
                <a:cs typeface="Arial"/>
                <a:sym typeface="Arial"/>
              </a:rPr>
              <a:t>सम्राट</a:t>
            </a:r>
            <a:endParaRPr sz="3200" b="1" i="0" u="none" strike="noStrike" cap="none">
              <a:solidFill>
                <a:srgbClr val="000000"/>
              </a:solidFill>
              <a:latin typeface="Arial"/>
              <a:ea typeface="Arial"/>
              <a:cs typeface="Arial"/>
              <a:sym typeface="Arial"/>
            </a:endParaRPr>
          </a:p>
        </p:txBody>
      </p:sp>
      <p:sp>
        <p:nvSpPr>
          <p:cNvPr id="215" name="Google Shape;215;p11"/>
          <p:cNvSpPr/>
          <p:nvPr/>
        </p:nvSpPr>
        <p:spPr>
          <a:xfrm>
            <a:off x="5413024" y="3681875"/>
            <a:ext cx="1278000" cy="584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200" b="1" i="0" u="none" strike="noStrike" cap="none">
                <a:solidFill>
                  <a:srgbClr val="000000"/>
                </a:solidFill>
                <a:latin typeface="Arial"/>
                <a:ea typeface="Arial"/>
                <a:cs typeface="Arial"/>
                <a:sym typeface="Arial"/>
              </a:rPr>
              <a:t> राजा</a:t>
            </a:r>
            <a:endParaRPr sz="3200" b="1" i="0" u="none" strike="noStrike" cap="none">
              <a:solidFill>
                <a:srgbClr val="000000"/>
              </a:solidFill>
              <a:latin typeface="Arial"/>
              <a:ea typeface="Arial"/>
              <a:cs typeface="Arial"/>
              <a:sym typeface="Arial"/>
            </a:endParaRPr>
          </a:p>
        </p:txBody>
      </p:sp>
      <p:pic>
        <p:nvPicPr>
          <p:cNvPr id="216" name="Google Shape;216;p11"/>
          <p:cNvPicPr preferRelativeResize="0"/>
          <p:nvPr/>
        </p:nvPicPr>
        <p:blipFill rotWithShape="1">
          <a:blip r:embed="rId4">
            <a:alphaModFix/>
          </a:blip>
          <a:srcRect/>
          <a:stretch/>
        </p:blipFill>
        <p:spPr>
          <a:xfrm>
            <a:off x="7385020" y="163222"/>
            <a:ext cx="1543825" cy="6118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8"/>
                                        </p:tgtEl>
                                        <p:attrNameLst>
                                          <p:attrName>style.visibility</p:attrName>
                                        </p:attrNameLst>
                                      </p:cBhvr>
                                      <p:to>
                                        <p:strVal val="visible"/>
                                      </p:to>
                                    </p:set>
                                    <p:animEffect transition="in" filter="fade">
                                      <p:cBhvr>
                                        <p:cTn id="7" dur="2000"/>
                                        <p:tgtEl>
                                          <p:spTgt spid="20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1"/>
                                        </p:tgtEl>
                                        <p:attrNameLst>
                                          <p:attrName>style.visibility</p:attrName>
                                        </p:attrNameLst>
                                      </p:cBhvr>
                                      <p:to>
                                        <p:strVal val="visible"/>
                                      </p:to>
                                    </p:set>
                                    <p:animEffect transition="in" filter="fade">
                                      <p:cBhvr>
                                        <p:cTn id="12" dur="2000"/>
                                        <p:tgtEl>
                                          <p:spTgt spid="2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13"/>
                                        </p:tgtEl>
                                        <p:attrNameLst>
                                          <p:attrName>style.visibility</p:attrName>
                                        </p:attrNameLst>
                                      </p:cBhvr>
                                      <p:to>
                                        <p:strVal val="visible"/>
                                      </p:to>
                                    </p:set>
                                    <p:animEffect transition="in" filter="fade">
                                      <p:cBhvr>
                                        <p:cTn id="17" dur="2000"/>
                                        <p:tgtEl>
                                          <p:spTgt spid="2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15"/>
                                        </p:tgtEl>
                                        <p:attrNameLst>
                                          <p:attrName>style.visibility</p:attrName>
                                        </p:attrNameLst>
                                      </p:cBhvr>
                                      <p:to>
                                        <p:strVal val="visible"/>
                                      </p:to>
                                    </p:set>
                                    <p:animEffect transition="in" filter="fade">
                                      <p:cBhvr>
                                        <p:cTn id="22" dur="2000"/>
                                        <p:tgtEl>
                                          <p:spTgt spid="2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31"/>
        <p:cNvGrpSpPr/>
        <p:nvPr/>
      </p:nvGrpSpPr>
      <p:grpSpPr>
        <a:xfrm>
          <a:off x="0" y="0"/>
          <a:ext cx="0" cy="0"/>
          <a:chOff x="0" y="0"/>
          <a:chExt cx="0" cy="0"/>
        </a:xfrm>
      </p:grpSpPr>
      <p:sp>
        <p:nvSpPr>
          <p:cNvPr id="232" name="Google Shape;232;g10348a7c597_0_0"/>
          <p:cNvSpPr/>
          <p:nvPr/>
        </p:nvSpPr>
        <p:spPr>
          <a:xfrm>
            <a:off x="2387894" y="2532910"/>
            <a:ext cx="5358900" cy="9540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br>
              <a:rPr lang="hi-IN" sz="2800" b="0" i="0" u="none" strike="noStrike" cap="none">
                <a:solidFill>
                  <a:srgbClr val="000000"/>
                </a:solidFill>
                <a:latin typeface="Arial"/>
                <a:ea typeface="Arial"/>
                <a:cs typeface="Arial"/>
                <a:sym typeface="Arial"/>
              </a:rPr>
            </a:br>
            <a:endParaRPr sz="2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800"/>
              <a:buFont typeface="Arial"/>
              <a:buNone/>
            </a:pPr>
            <a:br>
              <a:rPr lang="hi-IN" sz="2800" b="0" i="0" u="none" strike="noStrike" cap="none">
                <a:solidFill>
                  <a:srgbClr val="000000"/>
                </a:solidFill>
                <a:latin typeface="Arial"/>
                <a:ea typeface="Arial"/>
                <a:cs typeface="Arial"/>
                <a:sym typeface="Arial"/>
              </a:rPr>
            </a:br>
            <a:endParaRPr sz="2800" b="0" i="0" u="none" strike="noStrike" cap="none">
              <a:solidFill>
                <a:srgbClr val="000000"/>
              </a:solidFill>
              <a:latin typeface="Arial"/>
              <a:ea typeface="Arial"/>
              <a:cs typeface="Arial"/>
              <a:sym typeface="Arial"/>
            </a:endParaRPr>
          </a:p>
        </p:txBody>
      </p:sp>
      <p:sp>
        <p:nvSpPr>
          <p:cNvPr id="233" name="Google Shape;233;g10348a7c597_0_0"/>
          <p:cNvSpPr/>
          <p:nvPr/>
        </p:nvSpPr>
        <p:spPr>
          <a:xfrm>
            <a:off x="3110076" y="1321796"/>
            <a:ext cx="2884200" cy="523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hi-IN" sz="2800" b="1" i="0" u="none" strike="noStrike" cap="none">
                <a:solidFill>
                  <a:srgbClr val="FF0000"/>
                </a:solidFill>
                <a:latin typeface="Arial"/>
                <a:ea typeface="Arial"/>
                <a:cs typeface="Arial"/>
                <a:sym typeface="Arial"/>
              </a:rPr>
              <a:t>सीखने के प्रतिफल</a:t>
            </a:r>
            <a:endParaRPr sz="2800" b="1" i="0" u="none" strike="noStrike" cap="none">
              <a:solidFill>
                <a:srgbClr val="FF0000"/>
              </a:solidFill>
              <a:latin typeface="Arial"/>
              <a:ea typeface="Arial"/>
              <a:cs typeface="Arial"/>
              <a:sym typeface="Arial"/>
            </a:endParaRPr>
          </a:p>
        </p:txBody>
      </p:sp>
      <p:pic>
        <p:nvPicPr>
          <p:cNvPr id="234" name="Google Shape;234;g10348a7c597_0_0"/>
          <p:cNvPicPr preferRelativeResize="0"/>
          <p:nvPr/>
        </p:nvPicPr>
        <p:blipFill rotWithShape="1">
          <a:blip r:embed="rId4">
            <a:alphaModFix/>
          </a:blip>
          <a:srcRect/>
          <a:stretch/>
        </p:blipFill>
        <p:spPr>
          <a:xfrm>
            <a:off x="7824700" y="145525"/>
            <a:ext cx="1232526" cy="611875"/>
          </a:xfrm>
          <a:prstGeom prst="rect">
            <a:avLst/>
          </a:prstGeom>
          <a:noFill/>
          <a:ln>
            <a:noFill/>
          </a:ln>
        </p:spPr>
      </p:pic>
      <p:sp>
        <p:nvSpPr>
          <p:cNvPr id="235" name="Google Shape;235;g10348a7c597_0_0"/>
          <p:cNvSpPr txBox="1"/>
          <p:nvPr/>
        </p:nvSpPr>
        <p:spPr>
          <a:xfrm>
            <a:off x="1733107" y="2146243"/>
            <a:ext cx="5950800" cy="538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2900">
                <a:solidFill>
                  <a:srgbClr val="222222"/>
                </a:solidFill>
                <a:highlight>
                  <a:srgbClr val="FFFFFF"/>
                </a:highlight>
              </a:rPr>
              <a:t>पदेन रूप की जानकारी प्राप्त कर पाएँगे</a:t>
            </a:r>
            <a:endParaRPr sz="4200" b="1" i="0" u="none" strike="noStrike" cap="non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13"/>
          <p:cNvSpPr/>
          <p:nvPr/>
        </p:nvSpPr>
        <p:spPr>
          <a:xfrm>
            <a:off x="1177290" y="1747638"/>
            <a:ext cx="6206490" cy="2557623"/>
          </a:xfrm>
          <a:prstGeom prst="rect">
            <a:avLst/>
          </a:prstGeom>
          <a:noFill/>
          <a:ln>
            <a:noFill/>
          </a:ln>
        </p:spPr>
        <p:txBody>
          <a:bodyPr spcFirstLastPara="1" wrap="square" lIns="91425" tIns="45700" rIns="91425" bIns="45700" anchor="t" anchorCtr="0">
            <a:spAutoFit/>
          </a:bodyPr>
          <a:lstStyle/>
          <a:p>
            <a:pPr marL="457200" marR="0" lvl="0" indent="0" algn="ctr" rtl="0">
              <a:lnSpc>
                <a:spcPct val="115000"/>
              </a:lnSpc>
              <a:spcBef>
                <a:spcPts val="0"/>
              </a:spcBef>
              <a:spcAft>
                <a:spcPts val="0"/>
              </a:spcAft>
              <a:buNone/>
            </a:pPr>
            <a:r>
              <a:rPr lang="hi-IN" sz="3600" b="1" i="0" u="none" strike="noStrike" cap="none">
                <a:solidFill>
                  <a:srgbClr val="000000"/>
                </a:solidFill>
                <a:latin typeface="Arial"/>
                <a:ea typeface="Arial"/>
                <a:cs typeface="Arial"/>
                <a:sym typeface="Arial"/>
              </a:rPr>
              <a:t>THANKING YOU</a:t>
            </a:r>
            <a:endParaRPr/>
          </a:p>
          <a:p>
            <a:pPr marL="457200" marR="0" lvl="0" indent="0" algn="ctr" rtl="0">
              <a:lnSpc>
                <a:spcPct val="115000"/>
              </a:lnSpc>
              <a:spcBef>
                <a:spcPts val="0"/>
              </a:spcBef>
              <a:spcAft>
                <a:spcPts val="0"/>
              </a:spcAft>
              <a:buNone/>
            </a:pPr>
            <a:r>
              <a:rPr lang="hi-IN" sz="3600" b="1" i="0" u="none" strike="noStrike" cap="none">
                <a:solidFill>
                  <a:srgbClr val="FF0000"/>
                </a:solidFill>
                <a:latin typeface="Arial"/>
                <a:ea typeface="Arial"/>
                <a:cs typeface="Arial"/>
                <a:sym typeface="Arial"/>
              </a:rPr>
              <a:t>ODM EDUCATIONAL GROUP</a:t>
            </a:r>
            <a:endParaRPr/>
          </a:p>
          <a:p>
            <a:pPr marL="0" marR="0" lvl="0" indent="0" algn="l" rtl="0">
              <a:lnSpc>
                <a:spcPct val="100000"/>
              </a:lnSpc>
              <a:spcBef>
                <a:spcPts val="0"/>
              </a:spcBef>
              <a:spcAft>
                <a:spcPts val="0"/>
              </a:spcAft>
              <a:buNone/>
            </a:pPr>
            <a:endParaRPr sz="3600" b="0" i="0" u="none" strike="noStrike" cap="none">
              <a:solidFill>
                <a:srgbClr val="000000"/>
              </a:solidFill>
              <a:latin typeface="Arial"/>
              <a:ea typeface="Arial"/>
              <a:cs typeface="Arial"/>
              <a:sym typeface="Arial"/>
            </a:endParaRPr>
          </a:p>
        </p:txBody>
      </p:sp>
      <p:pic>
        <p:nvPicPr>
          <p:cNvPr id="241" name="Google Shape;241;p13"/>
          <p:cNvPicPr preferRelativeResize="0"/>
          <p:nvPr/>
        </p:nvPicPr>
        <p:blipFill rotWithShape="1">
          <a:blip r:embed="rId3">
            <a:alphaModFix/>
          </a:blip>
          <a:srcRect/>
          <a:stretch/>
        </p:blipFill>
        <p:spPr>
          <a:xfrm>
            <a:off x="7911474" y="385099"/>
            <a:ext cx="1232526" cy="6118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pic>
        <p:nvPicPr>
          <p:cNvPr id="65" name="Google Shape;65;p2" descr="Presentation background | Background powerpoint, Presentation backgrounds, Kids  background"/>
          <p:cNvPicPr preferRelativeResize="0"/>
          <p:nvPr/>
        </p:nvPicPr>
        <p:blipFill rotWithShape="1">
          <a:blip r:embed="rId3">
            <a:alphaModFix/>
          </a:blip>
          <a:srcRect/>
          <a:stretch/>
        </p:blipFill>
        <p:spPr>
          <a:xfrm>
            <a:off x="0" y="0"/>
            <a:ext cx="9144000" cy="5143500"/>
          </a:xfrm>
          <a:prstGeom prst="rect">
            <a:avLst/>
          </a:prstGeom>
          <a:noFill/>
          <a:ln>
            <a:noFill/>
          </a:ln>
        </p:spPr>
      </p:pic>
      <p:sp>
        <p:nvSpPr>
          <p:cNvPr id="66" name="Google Shape;66;p2"/>
          <p:cNvSpPr/>
          <p:nvPr/>
        </p:nvSpPr>
        <p:spPr>
          <a:xfrm>
            <a:off x="2286000" y="1986975"/>
            <a:ext cx="4572000" cy="286232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br>
              <a:rPr lang="hi-IN" sz="3600" b="1" i="0" u="none" strike="noStrike" cap="none">
                <a:solidFill>
                  <a:srgbClr val="000000"/>
                </a:solidFill>
                <a:latin typeface="Arial"/>
                <a:ea typeface="Arial"/>
                <a:cs typeface="Arial"/>
                <a:sym typeface="Arial"/>
              </a:rPr>
            </a:br>
            <a:br>
              <a:rPr lang="hi-IN" sz="3600" b="1" i="0" u="none" strike="noStrike" cap="none">
                <a:solidFill>
                  <a:srgbClr val="000000"/>
                </a:solidFill>
                <a:latin typeface="Arial"/>
                <a:ea typeface="Arial"/>
                <a:cs typeface="Arial"/>
                <a:sym typeface="Arial"/>
              </a:rPr>
            </a:br>
            <a:br>
              <a:rPr lang="hi-IN" sz="3600" b="1" i="0" u="none" strike="noStrike" cap="none">
                <a:solidFill>
                  <a:srgbClr val="000000"/>
                </a:solidFill>
                <a:latin typeface="Arial"/>
                <a:ea typeface="Arial"/>
                <a:cs typeface="Arial"/>
                <a:sym typeface="Arial"/>
              </a:rPr>
            </a:br>
            <a:br>
              <a:rPr lang="hi-IN" sz="3600" b="1" i="0" u="none" strike="noStrike" cap="none">
                <a:solidFill>
                  <a:srgbClr val="000000"/>
                </a:solidFill>
                <a:latin typeface="Arial"/>
                <a:ea typeface="Arial"/>
                <a:cs typeface="Arial"/>
                <a:sym typeface="Arial"/>
              </a:rPr>
            </a:br>
            <a:endParaRPr sz="3600" b="1" i="0" u="none" strike="noStrike" cap="none">
              <a:solidFill>
                <a:srgbClr val="000000"/>
              </a:solidFill>
              <a:latin typeface="Arial"/>
              <a:ea typeface="Arial"/>
              <a:cs typeface="Arial"/>
              <a:sym typeface="Arial"/>
            </a:endParaRPr>
          </a:p>
        </p:txBody>
      </p:sp>
      <p:sp>
        <p:nvSpPr>
          <p:cNvPr id="67" name="Google Shape;67;p2"/>
          <p:cNvSpPr/>
          <p:nvPr/>
        </p:nvSpPr>
        <p:spPr>
          <a:xfrm>
            <a:off x="3184819" y="1234520"/>
            <a:ext cx="3377346" cy="646331"/>
          </a:xfrm>
          <a:prstGeom prst="rect">
            <a:avLst/>
          </a:prstGeom>
          <a:gradFill>
            <a:gsLst>
              <a:gs pos="0">
                <a:srgbClr val="9CE7F5"/>
              </a:gs>
              <a:gs pos="35000">
                <a:srgbClr val="BBEAF6"/>
              </a:gs>
              <a:gs pos="100000">
                <a:srgbClr val="E4F9FC"/>
              </a:gs>
            </a:gsLst>
            <a:lin ang="16200000" scaled="0"/>
          </a:gradFill>
          <a:ln w="9525" cap="flat" cmpd="sng">
            <a:solidFill>
              <a:srgbClr val="0096A7"/>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FF0000"/>
                </a:solidFill>
                <a:latin typeface="Arial"/>
                <a:ea typeface="Arial"/>
                <a:cs typeface="Arial"/>
                <a:sym typeface="Arial"/>
              </a:rPr>
              <a:t>' र'   के रूप</a:t>
            </a:r>
            <a:endParaRPr sz="3600" b="1" i="0" u="none" strike="noStrike" cap="none">
              <a:solidFill>
                <a:srgbClr val="FF0000"/>
              </a:solidFill>
              <a:latin typeface="Arial"/>
              <a:ea typeface="Arial"/>
              <a:cs typeface="Arial"/>
              <a:sym typeface="Arial"/>
            </a:endParaRPr>
          </a:p>
        </p:txBody>
      </p:sp>
      <p:sp>
        <p:nvSpPr>
          <p:cNvPr id="68" name="Google Shape;68;p2"/>
          <p:cNvSpPr/>
          <p:nvPr/>
        </p:nvSpPr>
        <p:spPr>
          <a:xfrm>
            <a:off x="1271575" y="2108575"/>
            <a:ext cx="7229400" cy="64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 र का सामान्य रूप  ( स्वर के साथ )</a:t>
            </a:r>
            <a:endParaRPr sz="3600" b="1" i="0" u="none" strike="noStrike" cap="none">
              <a:solidFill>
                <a:srgbClr val="000000"/>
              </a:solidFill>
              <a:latin typeface="Arial"/>
              <a:ea typeface="Arial"/>
              <a:cs typeface="Arial"/>
              <a:sym typeface="Arial"/>
            </a:endParaRPr>
          </a:p>
        </p:txBody>
      </p:sp>
      <p:sp>
        <p:nvSpPr>
          <p:cNvPr id="69" name="Google Shape;69;p2"/>
          <p:cNvSpPr/>
          <p:nvPr/>
        </p:nvSpPr>
        <p:spPr>
          <a:xfrm>
            <a:off x="1180300" y="2928850"/>
            <a:ext cx="6488100" cy="64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  रेफ़     के रूप में  ( आधा र् )</a:t>
            </a:r>
            <a:endParaRPr sz="3600" b="1" i="0" u="none" strike="noStrike" cap="none">
              <a:solidFill>
                <a:srgbClr val="000000"/>
              </a:solidFill>
              <a:latin typeface="Arial"/>
              <a:ea typeface="Arial"/>
              <a:cs typeface="Arial"/>
              <a:sym typeface="Arial"/>
            </a:endParaRPr>
          </a:p>
        </p:txBody>
      </p:sp>
      <p:sp>
        <p:nvSpPr>
          <p:cNvPr id="70" name="Google Shape;70;p2"/>
          <p:cNvSpPr/>
          <p:nvPr/>
        </p:nvSpPr>
        <p:spPr>
          <a:xfrm>
            <a:off x="1174050" y="3735675"/>
            <a:ext cx="7970100" cy="64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  पदेन ( ^ , / )   रूप में ( स्वर के बिना )</a:t>
            </a:r>
            <a:endParaRPr sz="3600" b="1" i="0" u="none" strike="noStrike" cap="none">
              <a:solidFill>
                <a:srgbClr val="000000"/>
              </a:solidFill>
              <a:latin typeface="Arial"/>
              <a:ea typeface="Arial"/>
              <a:cs typeface="Arial"/>
              <a:sym typeface="Arial"/>
            </a:endParaRPr>
          </a:p>
        </p:txBody>
      </p:sp>
      <p:sp>
        <p:nvSpPr>
          <p:cNvPr id="71" name="Google Shape;71;p2"/>
          <p:cNvSpPr/>
          <p:nvPr/>
        </p:nvSpPr>
        <p:spPr>
          <a:xfrm rot="-5024330">
            <a:off x="2578270" y="2991601"/>
            <a:ext cx="244835" cy="329229"/>
          </a:xfrm>
          <a:prstGeom prst="blockArc">
            <a:avLst>
              <a:gd name="adj1" fmla="val 10800000"/>
              <a:gd name="adj2" fmla="val 0"/>
              <a:gd name="adj3" fmla="val 25000"/>
            </a:avLst>
          </a:prstGeom>
          <a:solidFill>
            <a:schemeClr val="dk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cxnSp>
        <p:nvCxnSpPr>
          <p:cNvPr id="72" name="Google Shape;72;p2"/>
          <p:cNvCxnSpPr/>
          <p:nvPr/>
        </p:nvCxnSpPr>
        <p:spPr>
          <a:xfrm rot="10800000" flipH="1">
            <a:off x="2407024" y="3267635"/>
            <a:ext cx="497541" cy="13449"/>
          </a:xfrm>
          <a:prstGeom prst="straightConnector1">
            <a:avLst/>
          </a:prstGeom>
          <a:noFill/>
          <a:ln w="38100" cap="flat" cmpd="sng">
            <a:solidFill>
              <a:schemeClr val="accent2"/>
            </a:solidFill>
            <a:prstDash val="solid"/>
            <a:round/>
            <a:headEnd type="none" w="sm" len="sm"/>
            <a:tailEnd type="none" w="sm" len="sm"/>
          </a:ln>
          <a:effectLst>
            <a:outerShdw blurRad="40000" dist="23000" dir="5400000" rotWithShape="0">
              <a:srgbClr val="000000">
                <a:alpha val="34901"/>
              </a:srgbClr>
            </a:outerShdw>
          </a:effectLst>
        </p:spPr>
      </p:cxnSp>
      <p:pic>
        <p:nvPicPr>
          <p:cNvPr id="73" name="Google Shape;73;p2"/>
          <p:cNvPicPr preferRelativeResize="0"/>
          <p:nvPr/>
        </p:nvPicPr>
        <p:blipFill rotWithShape="1">
          <a:blip r:embed="rId4">
            <a:alphaModFix/>
          </a:blip>
          <a:srcRect/>
          <a:stretch/>
        </p:blipFill>
        <p:spPr>
          <a:xfrm>
            <a:off x="7600175" y="176668"/>
            <a:ext cx="1543825" cy="6118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8"/>
                                        </p:tgtEl>
                                        <p:attrNameLst>
                                          <p:attrName>style.visibility</p:attrName>
                                        </p:attrNameLst>
                                      </p:cBhvr>
                                      <p:to>
                                        <p:strVal val="visible"/>
                                      </p:to>
                                    </p:set>
                                    <p:animEffect transition="in" filter="fade">
                                      <p:cBhvr>
                                        <p:cTn id="7" dur="2000"/>
                                        <p:tgtEl>
                                          <p:spTgt spid="6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9"/>
                                        </p:tgtEl>
                                        <p:attrNameLst>
                                          <p:attrName>style.visibility</p:attrName>
                                        </p:attrNameLst>
                                      </p:cBhvr>
                                      <p:to>
                                        <p:strVal val="visible"/>
                                      </p:to>
                                    </p:set>
                                    <p:animEffect transition="in" filter="fade">
                                      <p:cBhvr>
                                        <p:cTn id="12" dur="2000"/>
                                        <p:tgtEl>
                                          <p:spTgt spid="6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2"/>
                                        </p:tgtEl>
                                        <p:attrNameLst>
                                          <p:attrName>style.visibility</p:attrName>
                                        </p:attrNameLst>
                                      </p:cBhvr>
                                      <p:to>
                                        <p:strVal val="visible"/>
                                      </p:to>
                                    </p:set>
                                    <p:animEffect transition="in" filter="fade">
                                      <p:cBhvr>
                                        <p:cTn id="17" dur="2000"/>
                                        <p:tgtEl>
                                          <p:spTgt spid="72"/>
                                        </p:tgtEl>
                                      </p:cBhvr>
                                    </p:animEffect>
                                  </p:childTnLst>
                                </p:cTn>
                              </p:par>
                              <p:par>
                                <p:cTn id="18" presetID="10" presetClass="entr" presetSubtype="0" fill="hold" nodeType="withEffect">
                                  <p:stCondLst>
                                    <p:cond delay="0"/>
                                  </p:stCondLst>
                                  <p:childTnLst>
                                    <p:set>
                                      <p:cBhvr>
                                        <p:cTn id="19" dur="1" fill="hold">
                                          <p:stCondLst>
                                            <p:cond delay="0"/>
                                          </p:stCondLst>
                                        </p:cTn>
                                        <p:tgtEl>
                                          <p:spTgt spid="71"/>
                                        </p:tgtEl>
                                        <p:attrNameLst>
                                          <p:attrName>style.visibility</p:attrName>
                                        </p:attrNameLst>
                                      </p:cBhvr>
                                      <p:to>
                                        <p:strVal val="visible"/>
                                      </p:to>
                                    </p:set>
                                    <p:animEffect transition="in" filter="fade">
                                      <p:cBhvr>
                                        <p:cTn id="20" dur="2000"/>
                                        <p:tgtEl>
                                          <p:spTgt spid="7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70"/>
                                        </p:tgtEl>
                                        <p:attrNameLst>
                                          <p:attrName>style.visibility</p:attrName>
                                        </p:attrNameLst>
                                      </p:cBhvr>
                                      <p:to>
                                        <p:strVal val="visible"/>
                                      </p:to>
                                    </p:set>
                                    <p:animEffect transition="in" filter="fade">
                                      <p:cBhvr>
                                        <p:cTn id="25" dur="20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pic>
        <p:nvPicPr>
          <p:cNvPr id="78" name="Google Shape;78;p3" descr="英语自我介绍ppt背景图片免费下载-PPT家园"/>
          <p:cNvPicPr preferRelativeResize="0"/>
          <p:nvPr/>
        </p:nvPicPr>
        <p:blipFill rotWithShape="1">
          <a:blip r:embed="rId3">
            <a:alphaModFix/>
          </a:blip>
          <a:srcRect/>
          <a:stretch/>
        </p:blipFill>
        <p:spPr>
          <a:xfrm>
            <a:off x="0" y="0"/>
            <a:ext cx="9144000" cy="5143499"/>
          </a:xfrm>
          <a:prstGeom prst="rect">
            <a:avLst/>
          </a:prstGeom>
          <a:noFill/>
          <a:ln>
            <a:noFill/>
          </a:ln>
        </p:spPr>
      </p:pic>
      <p:sp>
        <p:nvSpPr>
          <p:cNvPr id="79" name="Google Shape;79;p3"/>
          <p:cNvSpPr/>
          <p:nvPr/>
        </p:nvSpPr>
        <p:spPr>
          <a:xfrm>
            <a:off x="1083325" y="804225"/>
            <a:ext cx="7363800" cy="64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FF0000"/>
                </a:solidFill>
                <a:latin typeface="Arial"/>
                <a:ea typeface="Arial"/>
                <a:cs typeface="Arial"/>
                <a:sym typeface="Arial"/>
              </a:rPr>
              <a:t>* र का सामान्य रूप  ( स्वर के साथ )</a:t>
            </a:r>
            <a:endParaRPr sz="3600" b="1" i="0" u="none" strike="noStrike" cap="none">
              <a:solidFill>
                <a:srgbClr val="FF0000"/>
              </a:solidFill>
              <a:latin typeface="Arial"/>
              <a:ea typeface="Arial"/>
              <a:cs typeface="Arial"/>
              <a:sym typeface="Arial"/>
            </a:endParaRPr>
          </a:p>
        </p:txBody>
      </p:sp>
      <p:sp>
        <p:nvSpPr>
          <p:cNvPr id="80" name="Google Shape;80;p3"/>
          <p:cNvSpPr/>
          <p:nvPr/>
        </p:nvSpPr>
        <p:spPr>
          <a:xfrm>
            <a:off x="3253571" y="1893428"/>
            <a:ext cx="2730370"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4000" b="1" i="0" u="none" strike="noStrike" cap="none">
                <a:solidFill>
                  <a:srgbClr val="000000"/>
                </a:solidFill>
                <a:latin typeface="Arial"/>
                <a:ea typeface="Arial"/>
                <a:cs typeface="Arial"/>
                <a:sym typeface="Arial"/>
              </a:rPr>
              <a:t>र् + अ = र</a:t>
            </a:r>
            <a:endParaRPr sz="4000" b="1" i="0" u="none" strike="noStrike" cap="none">
              <a:solidFill>
                <a:srgbClr val="000000"/>
              </a:solidFill>
              <a:latin typeface="Arial"/>
              <a:ea typeface="Arial"/>
              <a:cs typeface="Arial"/>
              <a:sym typeface="Arial"/>
            </a:endParaRPr>
          </a:p>
        </p:txBody>
      </p:sp>
      <p:sp>
        <p:nvSpPr>
          <p:cNvPr id="81" name="Google Shape;81;p3"/>
          <p:cNvSpPr/>
          <p:nvPr/>
        </p:nvSpPr>
        <p:spPr>
          <a:xfrm>
            <a:off x="5536636" y="2942298"/>
            <a:ext cx="1388599" cy="584775"/>
          </a:xfrm>
          <a:prstGeom prst="rect">
            <a:avLst/>
          </a:prstGeom>
          <a:gradFill>
            <a:gsLst>
              <a:gs pos="0">
                <a:srgbClr val="BABABA"/>
              </a:gs>
              <a:gs pos="35000">
                <a:srgbClr val="CFCFCF"/>
              </a:gs>
              <a:gs pos="100000">
                <a:srgbClr val="EDEDED"/>
              </a:gs>
            </a:gsLst>
            <a:lin ang="16200000" scaled="0"/>
          </a:gradFill>
          <a:ln w="9525" cap="flat" cmpd="sng">
            <a:solidFill>
              <a:schemeClr val="dk1"/>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200" b="1" i="0" u="none" strike="noStrike" cap="none">
                <a:solidFill>
                  <a:schemeClr val="dk1"/>
                </a:solidFill>
                <a:latin typeface="Arial"/>
                <a:ea typeface="Arial"/>
                <a:cs typeface="Arial"/>
                <a:sym typeface="Arial"/>
              </a:rPr>
              <a:t>रस्सी</a:t>
            </a:r>
            <a:endParaRPr sz="3200" b="1" i="0" u="none" strike="noStrike" cap="none">
              <a:solidFill>
                <a:schemeClr val="dk1"/>
              </a:solidFill>
              <a:latin typeface="Arial"/>
              <a:ea typeface="Arial"/>
              <a:cs typeface="Arial"/>
              <a:sym typeface="Arial"/>
            </a:endParaRPr>
          </a:p>
        </p:txBody>
      </p:sp>
      <p:sp>
        <p:nvSpPr>
          <p:cNvPr id="82" name="Google Shape;82;p3"/>
          <p:cNvSpPr/>
          <p:nvPr/>
        </p:nvSpPr>
        <p:spPr>
          <a:xfrm>
            <a:off x="3883273" y="2942305"/>
            <a:ext cx="1173000" cy="584700"/>
          </a:xfrm>
          <a:prstGeom prst="rect">
            <a:avLst/>
          </a:prstGeom>
          <a:gradFill>
            <a:gsLst>
              <a:gs pos="0">
                <a:srgbClr val="FFD17D"/>
              </a:gs>
              <a:gs pos="35000">
                <a:srgbClr val="FFDCA3"/>
              </a:gs>
              <a:gs pos="100000">
                <a:srgbClr val="FFF1D8"/>
              </a:gs>
            </a:gsLst>
            <a:lin ang="16200000" scaled="0"/>
          </a:gradFill>
          <a:ln w="9525" cap="flat" cmpd="sng">
            <a:solidFill>
              <a:srgbClr val="FDA739"/>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200" b="1" i="0" u="none" strike="noStrike" cap="none">
                <a:solidFill>
                  <a:schemeClr val="dk1"/>
                </a:solidFill>
                <a:latin typeface="Arial"/>
                <a:ea typeface="Arial"/>
                <a:cs typeface="Arial"/>
                <a:sym typeface="Arial"/>
              </a:rPr>
              <a:t> रथ</a:t>
            </a:r>
            <a:endParaRPr sz="3200" b="1" i="0" u="none" strike="noStrike" cap="none">
              <a:solidFill>
                <a:schemeClr val="dk1"/>
              </a:solidFill>
              <a:latin typeface="Arial"/>
              <a:ea typeface="Arial"/>
              <a:cs typeface="Arial"/>
              <a:sym typeface="Arial"/>
            </a:endParaRPr>
          </a:p>
        </p:txBody>
      </p:sp>
      <p:sp>
        <p:nvSpPr>
          <p:cNvPr id="83" name="Google Shape;83;p3"/>
          <p:cNvSpPr/>
          <p:nvPr/>
        </p:nvSpPr>
        <p:spPr>
          <a:xfrm>
            <a:off x="2171488" y="3063321"/>
            <a:ext cx="1405430" cy="584775"/>
          </a:xfrm>
          <a:prstGeom prst="rect">
            <a:avLst/>
          </a:prstGeom>
          <a:gradFill>
            <a:gsLst>
              <a:gs pos="0">
                <a:srgbClr val="9CE7F5"/>
              </a:gs>
              <a:gs pos="35000">
                <a:srgbClr val="BBEAF6"/>
              </a:gs>
              <a:gs pos="100000">
                <a:srgbClr val="E4F9FC"/>
              </a:gs>
            </a:gsLst>
            <a:lin ang="16200000" scaled="0"/>
          </a:gradFill>
          <a:ln w="9525" cap="flat" cmpd="sng">
            <a:solidFill>
              <a:srgbClr val="0096A7"/>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200" b="1" i="0" u="none" strike="noStrike" cap="none">
                <a:solidFill>
                  <a:schemeClr val="dk1"/>
                </a:solidFill>
                <a:latin typeface="Arial"/>
                <a:ea typeface="Arial"/>
                <a:cs typeface="Arial"/>
                <a:sym typeface="Arial"/>
              </a:rPr>
              <a:t> रमन</a:t>
            </a:r>
            <a:endParaRPr sz="3200" b="1" i="0" u="none" strike="noStrike" cap="none">
              <a:solidFill>
                <a:schemeClr val="dk1"/>
              </a:solidFill>
              <a:latin typeface="Arial"/>
              <a:ea typeface="Arial"/>
              <a:cs typeface="Arial"/>
              <a:sym typeface="Arial"/>
            </a:endParaRPr>
          </a:p>
        </p:txBody>
      </p:sp>
      <p:pic>
        <p:nvPicPr>
          <p:cNvPr id="84" name="Google Shape;84;p3"/>
          <p:cNvPicPr preferRelativeResize="0"/>
          <p:nvPr/>
        </p:nvPicPr>
        <p:blipFill rotWithShape="1">
          <a:blip r:embed="rId4">
            <a:alphaModFix/>
          </a:blip>
          <a:srcRect/>
          <a:stretch/>
        </p:blipFill>
        <p:spPr>
          <a:xfrm>
            <a:off x="7317786" y="304416"/>
            <a:ext cx="1543825" cy="6118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9"/>
                                        </p:tgtEl>
                                        <p:attrNameLst>
                                          <p:attrName>style.visibility</p:attrName>
                                        </p:attrNameLst>
                                      </p:cBhvr>
                                      <p:to>
                                        <p:strVal val="visible"/>
                                      </p:to>
                                    </p:set>
                                    <p:animEffect transition="in" filter="fade">
                                      <p:cBhvr>
                                        <p:cTn id="7" dur="2000"/>
                                        <p:tgtEl>
                                          <p:spTgt spid="7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0"/>
                                        </p:tgtEl>
                                        <p:attrNameLst>
                                          <p:attrName>style.visibility</p:attrName>
                                        </p:attrNameLst>
                                      </p:cBhvr>
                                      <p:to>
                                        <p:strVal val="visible"/>
                                      </p:to>
                                    </p:set>
                                    <p:animEffect transition="in" filter="fade">
                                      <p:cBhvr>
                                        <p:cTn id="12" dur="2000"/>
                                        <p:tgtEl>
                                          <p:spTgt spid="8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3"/>
                                        </p:tgtEl>
                                        <p:attrNameLst>
                                          <p:attrName>style.visibility</p:attrName>
                                        </p:attrNameLst>
                                      </p:cBhvr>
                                      <p:to>
                                        <p:strVal val="visible"/>
                                      </p:to>
                                    </p:set>
                                    <p:animEffect transition="in" filter="fade">
                                      <p:cBhvr>
                                        <p:cTn id="17" dur="2000"/>
                                        <p:tgtEl>
                                          <p:spTgt spid="8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2"/>
                                        </p:tgtEl>
                                        <p:attrNameLst>
                                          <p:attrName>style.visibility</p:attrName>
                                        </p:attrNameLst>
                                      </p:cBhvr>
                                      <p:to>
                                        <p:strVal val="visible"/>
                                      </p:to>
                                    </p:set>
                                    <p:animEffect transition="in" filter="fade">
                                      <p:cBhvr>
                                        <p:cTn id="22" dur="2000"/>
                                        <p:tgtEl>
                                          <p:spTgt spid="8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1"/>
                                        </p:tgtEl>
                                        <p:attrNameLst>
                                          <p:attrName>style.visibility</p:attrName>
                                        </p:attrNameLst>
                                      </p:cBhvr>
                                      <p:to>
                                        <p:strVal val="visible"/>
                                      </p:to>
                                    </p:set>
                                    <p:animEffect transition="in" filter="fade">
                                      <p:cBhvr>
                                        <p:cTn id="27" dur="2000"/>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89" name="Google Shape;89;p4" descr="英语自我介绍ppt背景图片免费下载-PPT家园"/>
          <p:cNvPicPr preferRelativeResize="0"/>
          <p:nvPr/>
        </p:nvPicPr>
        <p:blipFill rotWithShape="1">
          <a:blip r:embed="rId3">
            <a:alphaModFix/>
          </a:blip>
          <a:srcRect/>
          <a:stretch/>
        </p:blipFill>
        <p:spPr>
          <a:xfrm>
            <a:off x="0" y="0"/>
            <a:ext cx="9144000" cy="5143499"/>
          </a:xfrm>
          <a:prstGeom prst="rect">
            <a:avLst/>
          </a:prstGeom>
          <a:noFill/>
          <a:ln>
            <a:noFill/>
          </a:ln>
        </p:spPr>
      </p:pic>
      <p:sp>
        <p:nvSpPr>
          <p:cNvPr id="90" name="Google Shape;90;p4"/>
          <p:cNvSpPr/>
          <p:nvPr/>
        </p:nvSpPr>
        <p:spPr>
          <a:xfrm>
            <a:off x="1664393" y="736979"/>
            <a:ext cx="6357831"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  रेफ़(     )के रूप में  ( आधा र् )</a:t>
            </a:r>
            <a:endParaRPr sz="3600" b="1" i="0" u="none" strike="noStrike" cap="none">
              <a:solidFill>
                <a:srgbClr val="000000"/>
              </a:solidFill>
              <a:latin typeface="Arial"/>
              <a:ea typeface="Arial"/>
              <a:cs typeface="Arial"/>
              <a:sym typeface="Arial"/>
            </a:endParaRPr>
          </a:p>
        </p:txBody>
      </p:sp>
      <p:sp>
        <p:nvSpPr>
          <p:cNvPr id="91" name="Google Shape;91;p4"/>
          <p:cNvSpPr/>
          <p:nvPr/>
        </p:nvSpPr>
        <p:spPr>
          <a:xfrm rot="-5024330">
            <a:off x="3277515" y="907308"/>
            <a:ext cx="244835" cy="329229"/>
          </a:xfrm>
          <a:prstGeom prst="blockArc">
            <a:avLst>
              <a:gd name="adj1" fmla="val 10800000"/>
              <a:gd name="adj2" fmla="val 0"/>
              <a:gd name="adj3" fmla="val 25000"/>
            </a:avLst>
          </a:prstGeom>
          <a:solidFill>
            <a:schemeClr val="dk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cxnSp>
        <p:nvCxnSpPr>
          <p:cNvPr id="92" name="Google Shape;92;p4"/>
          <p:cNvCxnSpPr/>
          <p:nvPr/>
        </p:nvCxnSpPr>
        <p:spPr>
          <a:xfrm rot="10800000" flipH="1">
            <a:off x="3079376" y="1156447"/>
            <a:ext cx="497541" cy="13449"/>
          </a:xfrm>
          <a:prstGeom prst="straightConnector1">
            <a:avLst/>
          </a:prstGeom>
          <a:noFill/>
          <a:ln w="38100" cap="flat" cmpd="sng">
            <a:solidFill>
              <a:schemeClr val="accent2"/>
            </a:solidFill>
            <a:prstDash val="solid"/>
            <a:round/>
            <a:headEnd type="none" w="sm" len="sm"/>
            <a:tailEnd type="none" w="sm" len="sm"/>
          </a:ln>
          <a:effectLst>
            <a:outerShdw blurRad="40000" dist="23000" dir="5400000" rotWithShape="0">
              <a:srgbClr val="000000">
                <a:alpha val="34901"/>
              </a:srgbClr>
            </a:outerShdw>
          </a:effectLst>
        </p:spPr>
      </p:cxnSp>
      <p:pic>
        <p:nvPicPr>
          <p:cNvPr id="93" name="Google Shape;93;p4"/>
          <p:cNvPicPr preferRelativeResize="0"/>
          <p:nvPr/>
        </p:nvPicPr>
        <p:blipFill rotWithShape="1">
          <a:blip r:embed="rId4">
            <a:alphaModFix/>
          </a:blip>
          <a:srcRect/>
          <a:stretch/>
        </p:blipFill>
        <p:spPr>
          <a:xfrm>
            <a:off x="7196762" y="257351"/>
            <a:ext cx="1543825" cy="611875"/>
          </a:xfrm>
          <a:prstGeom prst="rect">
            <a:avLst/>
          </a:prstGeom>
          <a:noFill/>
          <a:ln>
            <a:noFill/>
          </a:ln>
        </p:spPr>
      </p:pic>
      <p:sp>
        <p:nvSpPr>
          <p:cNvPr id="94" name="Google Shape;94;p4"/>
          <p:cNvSpPr/>
          <p:nvPr/>
        </p:nvSpPr>
        <p:spPr>
          <a:xfrm>
            <a:off x="1608126" y="2054789"/>
            <a:ext cx="2912977"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ध  +  र्  +  म  </a:t>
            </a:r>
            <a:endParaRPr sz="3600" b="1" i="0" u="none" strike="noStrike" cap="none">
              <a:solidFill>
                <a:srgbClr val="000000"/>
              </a:solidFill>
              <a:latin typeface="Arial"/>
              <a:ea typeface="Arial"/>
              <a:cs typeface="Arial"/>
              <a:sym typeface="Arial"/>
            </a:endParaRPr>
          </a:p>
        </p:txBody>
      </p:sp>
      <p:sp>
        <p:nvSpPr>
          <p:cNvPr id="95" name="Google Shape;95;p4"/>
          <p:cNvSpPr/>
          <p:nvPr/>
        </p:nvSpPr>
        <p:spPr>
          <a:xfrm>
            <a:off x="5371178" y="2081686"/>
            <a:ext cx="1204434"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धर्म</a:t>
            </a:r>
            <a:endParaRPr sz="3600" b="1" i="0" u="none" strike="noStrike" cap="none">
              <a:solidFill>
                <a:srgbClr val="000000"/>
              </a:solidFill>
              <a:latin typeface="Arial"/>
              <a:ea typeface="Arial"/>
              <a:cs typeface="Arial"/>
              <a:sym typeface="Arial"/>
            </a:endParaRPr>
          </a:p>
        </p:txBody>
      </p:sp>
      <p:sp>
        <p:nvSpPr>
          <p:cNvPr id="96" name="Google Shape;96;p4"/>
          <p:cNvSpPr/>
          <p:nvPr/>
        </p:nvSpPr>
        <p:spPr>
          <a:xfrm>
            <a:off x="5211681" y="3157451"/>
            <a:ext cx="1579084"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 वर्षा</a:t>
            </a:r>
            <a:endParaRPr sz="3600" b="1" i="0" u="none" strike="noStrike" cap="none">
              <a:solidFill>
                <a:srgbClr val="000000"/>
              </a:solidFill>
              <a:latin typeface="Arial"/>
              <a:ea typeface="Arial"/>
              <a:cs typeface="Arial"/>
              <a:sym typeface="Arial"/>
            </a:endParaRPr>
          </a:p>
        </p:txBody>
      </p:sp>
      <p:sp>
        <p:nvSpPr>
          <p:cNvPr id="97" name="Google Shape;97;p4"/>
          <p:cNvSpPr/>
          <p:nvPr/>
        </p:nvSpPr>
        <p:spPr>
          <a:xfrm>
            <a:off x="1700305" y="3224685"/>
            <a:ext cx="2707793"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व      र्      षा</a:t>
            </a:r>
            <a:endParaRPr sz="3600" b="1" i="0" u="none" strike="noStrike" cap="none">
              <a:solidFill>
                <a:srgbClr val="000000"/>
              </a:solidFill>
              <a:latin typeface="Arial"/>
              <a:ea typeface="Arial"/>
              <a:cs typeface="Arial"/>
              <a:sym typeface="Arial"/>
            </a:endParaRPr>
          </a:p>
        </p:txBody>
      </p:sp>
      <p:sp>
        <p:nvSpPr>
          <p:cNvPr id="98" name="Google Shape;98;p4"/>
          <p:cNvSpPr/>
          <p:nvPr/>
        </p:nvSpPr>
        <p:spPr>
          <a:xfrm>
            <a:off x="4683061" y="3157450"/>
            <a:ext cx="655421"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a:t>
            </a:r>
            <a:endParaRPr sz="3600" b="1" i="0" u="none" strike="noStrike" cap="none">
              <a:solidFill>
                <a:srgbClr val="000000"/>
              </a:solidFill>
              <a:latin typeface="Arial"/>
              <a:ea typeface="Arial"/>
              <a:cs typeface="Arial"/>
              <a:sym typeface="Arial"/>
            </a:endParaRPr>
          </a:p>
        </p:txBody>
      </p:sp>
      <p:sp>
        <p:nvSpPr>
          <p:cNvPr id="99" name="Google Shape;99;p4"/>
          <p:cNvSpPr/>
          <p:nvPr/>
        </p:nvSpPr>
        <p:spPr>
          <a:xfrm>
            <a:off x="4467910" y="1974110"/>
            <a:ext cx="453970"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a:t>
            </a:r>
            <a:endParaRPr sz="3600" b="1" i="0" u="none" strike="noStrike" cap="none">
              <a:solidFill>
                <a:srgbClr val="000000"/>
              </a:solidFill>
              <a:latin typeface="Arial"/>
              <a:ea typeface="Arial"/>
              <a:cs typeface="Arial"/>
              <a:sym typeface="Arial"/>
            </a:endParaRPr>
          </a:p>
        </p:txBody>
      </p:sp>
      <p:sp>
        <p:nvSpPr>
          <p:cNvPr id="100" name="Google Shape;100;p4"/>
          <p:cNvSpPr/>
          <p:nvPr/>
        </p:nvSpPr>
        <p:spPr>
          <a:xfrm>
            <a:off x="3311463" y="3224686"/>
            <a:ext cx="453970"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a:t>
            </a:r>
            <a:endParaRPr sz="3600" b="1" i="0" u="none" strike="noStrike" cap="none">
              <a:solidFill>
                <a:srgbClr val="000000"/>
              </a:solidFill>
              <a:latin typeface="Arial"/>
              <a:ea typeface="Arial"/>
              <a:cs typeface="Arial"/>
              <a:sym typeface="Arial"/>
            </a:endParaRPr>
          </a:p>
        </p:txBody>
      </p:sp>
      <p:sp>
        <p:nvSpPr>
          <p:cNvPr id="101" name="Google Shape;101;p4"/>
          <p:cNvSpPr/>
          <p:nvPr/>
        </p:nvSpPr>
        <p:spPr>
          <a:xfrm>
            <a:off x="2293968" y="3161934"/>
            <a:ext cx="453970"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a:t>
            </a:r>
            <a:endParaRPr sz="3600" b="1"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5"/>
                                        </p:tgtEl>
                                        <p:attrNameLst>
                                          <p:attrName>style.visibility</p:attrName>
                                        </p:attrNameLst>
                                      </p:cBhvr>
                                      <p:to>
                                        <p:strVal val="visible"/>
                                      </p:to>
                                    </p:set>
                                    <p:animEffect transition="in" filter="fade">
                                      <p:cBhvr>
                                        <p:cTn id="7" dur="2000"/>
                                        <p:tgtEl>
                                          <p:spTgt spid="9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2000"/>
                                        <p:tgtEl>
                                          <p:spTgt spid="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pic>
        <p:nvPicPr>
          <p:cNvPr id="106" name="Google Shape;106;p5" descr="PPT – ABC Flash Cards for Kids PowerPoint presentation | free to download -  id: 7e5d1c-MGNhN"/>
          <p:cNvPicPr preferRelativeResize="0"/>
          <p:nvPr/>
        </p:nvPicPr>
        <p:blipFill rotWithShape="1">
          <a:blip r:embed="rId3">
            <a:alphaModFix/>
          </a:blip>
          <a:srcRect/>
          <a:stretch/>
        </p:blipFill>
        <p:spPr>
          <a:xfrm>
            <a:off x="0" y="-228600"/>
            <a:ext cx="9144000" cy="5143501"/>
          </a:xfrm>
          <a:prstGeom prst="rect">
            <a:avLst/>
          </a:prstGeom>
          <a:noFill/>
          <a:ln>
            <a:noFill/>
          </a:ln>
        </p:spPr>
      </p:pic>
      <p:pic>
        <p:nvPicPr>
          <p:cNvPr id="107" name="Google Shape;107;p5"/>
          <p:cNvPicPr preferRelativeResize="0"/>
          <p:nvPr/>
        </p:nvPicPr>
        <p:blipFill rotWithShape="1">
          <a:blip r:embed="rId4">
            <a:alphaModFix/>
          </a:blip>
          <a:srcRect/>
          <a:stretch/>
        </p:blipFill>
        <p:spPr>
          <a:xfrm>
            <a:off x="7413812" y="0"/>
            <a:ext cx="1543825" cy="611875"/>
          </a:xfrm>
          <a:prstGeom prst="rect">
            <a:avLst/>
          </a:prstGeom>
          <a:noFill/>
          <a:ln>
            <a:noFill/>
          </a:ln>
        </p:spPr>
      </p:pic>
      <p:sp>
        <p:nvSpPr>
          <p:cNvPr id="108" name="Google Shape;108;p5"/>
          <p:cNvSpPr/>
          <p:nvPr/>
        </p:nvSpPr>
        <p:spPr>
          <a:xfrm>
            <a:off x="2547605" y="0"/>
            <a:ext cx="4214615" cy="5847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200" b="1" i="0" u="none" strike="noStrike" cap="none">
                <a:solidFill>
                  <a:srgbClr val="FF0000"/>
                </a:solidFill>
                <a:latin typeface="Arial"/>
                <a:ea typeface="Arial"/>
                <a:cs typeface="Arial"/>
                <a:sym typeface="Arial"/>
              </a:rPr>
              <a:t>पदेन  रूप की जानकारी</a:t>
            </a:r>
            <a:endParaRPr sz="3200" b="1" i="0" u="none" strike="noStrike" cap="none">
              <a:solidFill>
                <a:srgbClr val="FF0000"/>
              </a:solidFill>
              <a:latin typeface="Arial"/>
              <a:ea typeface="Arial"/>
              <a:cs typeface="Arial"/>
              <a:sym typeface="Arial"/>
            </a:endParaRPr>
          </a:p>
        </p:txBody>
      </p:sp>
      <p:sp>
        <p:nvSpPr>
          <p:cNvPr id="109" name="Google Shape;109;p5"/>
          <p:cNvSpPr/>
          <p:nvPr/>
        </p:nvSpPr>
        <p:spPr>
          <a:xfrm>
            <a:off x="430303" y="615229"/>
            <a:ext cx="7637931" cy="310854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2800" b="1" i="0" u="none" strike="noStrike" cap="none">
                <a:solidFill>
                  <a:srgbClr val="000000"/>
                </a:solidFill>
                <a:latin typeface="Arial"/>
                <a:ea typeface="Arial"/>
                <a:cs typeface="Arial"/>
                <a:sym typeface="Arial"/>
              </a:rPr>
              <a:t>पदेन ( \ , ^  ) - जब 'र'  स्वर सहित  ( र् + अ = र ) के रूप में होता है और ' र ' के पहले  यदि स्वर रहित व्यंजन हो तो वह अपने पहले वाले वर्ण के साथ अर्थात स्वर रहित   व्यंजन के साथ जोड़ा जाता है  और   उस व्यंजन के पैर में लगने के कारण उसे व्याकरण की भाषा में पदेन कहा जाता है</a:t>
            </a:r>
            <a:br>
              <a:rPr lang="hi-IN" sz="2800" b="1" i="0" u="none" strike="noStrike" cap="none">
                <a:solidFill>
                  <a:srgbClr val="000000"/>
                </a:solidFill>
                <a:latin typeface="Arial"/>
                <a:ea typeface="Arial"/>
                <a:cs typeface="Arial"/>
                <a:sym typeface="Arial"/>
              </a:rPr>
            </a:br>
            <a:endParaRPr sz="2800" b="1" i="0" u="none" strike="noStrike" cap="non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endParaRPr/>
          </a:p>
        </p:txBody>
      </p:sp>
      <p:sp>
        <p:nvSpPr>
          <p:cNvPr id="115" name="Google Shape;115;p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p>
            <a:pPr marL="457200" lvl="0" indent="-228600" algn="l" rtl="0">
              <a:lnSpc>
                <a:spcPct val="115000"/>
              </a:lnSpc>
              <a:spcBef>
                <a:spcPts val="0"/>
              </a:spcBef>
              <a:spcAft>
                <a:spcPts val="0"/>
              </a:spcAft>
              <a:buSzPts val="1400"/>
              <a:buNone/>
            </a:pPr>
            <a:endParaRPr/>
          </a:p>
        </p:txBody>
      </p:sp>
      <p:sp>
        <p:nvSpPr>
          <p:cNvPr id="116" name="Google Shape;116;p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p>
            <a:pPr marL="457200" lvl="0" indent="-228600" algn="l" rtl="0">
              <a:lnSpc>
                <a:spcPct val="115000"/>
              </a:lnSpc>
              <a:spcBef>
                <a:spcPts val="0"/>
              </a:spcBef>
              <a:spcAft>
                <a:spcPts val="0"/>
              </a:spcAft>
              <a:buSzPts val="1400"/>
              <a:buNone/>
            </a:pPr>
            <a:endParaRPr/>
          </a:p>
        </p:txBody>
      </p:sp>
      <p:pic>
        <p:nvPicPr>
          <p:cNvPr id="117" name="Google Shape;117;p6" descr="PPT – ABC Flash Cards for Kids PowerPoint presentation | free to download -  id: 7e5d1c-MGNhN"/>
          <p:cNvPicPr preferRelativeResize="0"/>
          <p:nvPr/>
        </p:nvPicPr>
        <p:blipFill rotWithShape="1">
          <a:blip r:embed="rId3">
            <a:alphaModFix/>
          </a:blip>
          <a:srcRect/>
          <a:stretch/>
        </p:blipFill>
        <p:spPr>
          <a:xfrm>
            <a:off x="0" y="0"/>
            <a:ext cx="9144000" cy="5143501"/>
          </a:xfrm>
          <a:prstGeom prst="rect">
            <a:avLst/>
          </a:prstGeom>
          <a:noFill/>
          <a:ln>
            <a:noFill/>
          </a:ln>
        </p:spPr>
      </p:pic>
      <p:sp>
        <p:nvSpPr>
          <p:cNvPr id="118" name="Google Shape;118;p6"/>
          <p:cNvSpPr/>
          <p:nvPr/>
        </p:nvSpPr>
        <p:spPr>
          <a:xfrm>
            <a:off x="1407124" y="1785850"/>
            <a:ext cx="3006900" cy="64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क् +  र  +  म</a:t>
            </a:r>
            <a:endParaRPr sz="3600" b="1" i="0" u="none" strike="noStrike" cap="none">
              <a:solidFill>
                <a:srgbClr val="000000"/>
              </a:solidFill>
              <a:latin typeface="Arial"/>
              <a:ea typeface="Arial"/>
              <a:cs typeface="Arial"/>
              <a:sym typeface="Arial"/>
            </a:endParaRPr>
          </a:p>
        </p:txBody>
      </p:sp>
      <p:sp>
        <p:nvSpPr>
          <p:cNvPr id="119" name="Google Shape;119;p6"/>
          <p:cNvSpPr/>
          <p:nvPr/>
        </p:nvSpPr>
        <p:spPr>
          <a:xfrm>
            <a:off x="1527443" y="562164"/>
            <a:ext cx="2912977"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ध  +  र्  +  म  </a:t>
            </a:r>
            <a:endParaRPr sz="3600" b="1" i="0" u="none" strike="noStrike" cap="none">
              <a:solidFill>
                <a:srgbClr val="000000"/>
              </a:solidFill>
              <a:latin typeface="Arial"/>
              <a:ea typeface="Arial"/>
              <a:cs typeface="Arial"/>
              <a:sym typeface="Arial"/>
            </a:endParaRPr>
          </a:p>
        </p:txBody>
      </p:sp>
      <p:sp>
        <p:nvSpPr>
          <p:cNvPr id="120" name="Google Shape;120;p6"/>
          <p:cNvSpPr/>
          <p:nvPr/>
        </p:nvSpPr>
        <p:spPr>
          <a:xfrm>
            <a:off x="5411526" y="535275"/>
            <a:ext cx="1078200" cy="64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धर्म</a:t>
            </a:r>
            <a:endParaRPr sz="3600" b="1" i="0" u="none" strike="noStrike" cap="none">
              <a:solidFill>
                <a:srgbClr val="000000"/>
              </a:solidFill>
              <a:latin typeface="Arial"/>
              <a:ea typeface="Arial"/>
              <a:cs typeface="Arial"/>
              <a:sym typeface="Arial"/>
            </a:endParaRPr>
          </a:p>
        </p:txBody>
      </p:sp>
      <p:sp>
        <p:nvSpPr>
          <p:cNvPr id="121" name="Google Shape;121;p6"/>
          <p:cNvSpPr/>
          <p:nvPr/>
        </p:nvSpPr>
        <p:spPr>
          <a:xfrm>
            <a:off x="4414122" y="535274"/>
            <a:ext cx="453970"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a:t>
            </a:r>
            <a:endParaRPr sz="3600" b="1" i="0" u="none" strike="noStrike" cap="none">
              <a:solidFill>
                <a:srgbClr val="000000"/>
              </a:solidFill>
              <a:latin typeface="Arial"/>
              <a:ea typeface="Arial"/>
              <a:cs typeface="Arial"/>
              <a:sym typeface="Arial"/>
            </a:endParaRPr>
          </a:p>
        </p:txBody>
      </p:sp>
      <p:sp>
        <p:nvSpPr>
          <p:cNvPr id="122" name="Google Shape;122;p6"/>
          <p:cNvSpPr/>
          <p:nvPr/>
        </p:nvSpPr>
        <p:spPr>
          <a:xfrm>
            <a:off x="5390674" y="1758950"/>
            <a:ext cx="1078200" cy="64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क्रम</a:t>
            </a:r>
            <a:endParaRPr sz="3600" b="1" i="0" u="none" strike="noStrike" cap="none">
              <a:solidFill>
                <a:srgbClr val="000000"/>
              </a:solidFill>
              <a:latin typeface="Arial"/>
              <a:ea typeface="Arial"/>
              <a:cs typeface="Arial"/>
              <a:sym typeface="Arial"/>
            </a:endParaRPr>
          </a:p>
        </p:txBody>
      </p:sp>
      <p:sp>
        <p:nvSpPr>
          <p:cNvPr id="123" name="Google Shape;123;p6"/>
          <p:cNvSpPr/>
          <p:nvPr/>
        </p:nvSpPr>
        <p:spPr>
          <a:xfrm>
            <a:off x="4391710" y="1696203"/>
            <a:ext cx="453970"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rgbClr val="000000"/>
                </a:solidFill>
                <a:latin typeface="Arial"/>
                <a:ea typeface="Arial"/>
                <a:cs typeface="Arial"/>
                <a:sym typeface="Arial"/>
              </a:rPr>
              <a:t>=</a:t>
            </a:r>
            <a:endParaRPr sz="3600" b="1" i="0" u="none" strike="noStrike" cap="none">
              <a:solidFill>
                <a:srgbClr val="000000"/>
              </a:solidFill>
              <a:latin typeface="Arial"/>
              <a:ea typeface="Arial"/>
              <a:cs typeface="Arial"/>
              <a:sym typeface="Arial"/>
            </a:endParaRPr>
          </a:p>
        </p:txBody>
      </p:sp>
      <p:sp>
        <p:nvSpPr>
          <p:cNvPr id="124" name="Google Shape;124;p6"/>
          <p:cNvSpPr/>
          <p:nvPr/>
        </p:nvSpPr>
        <p:spPr>
          <a:xfrm>
            <a:off x="6486299" y="589075"/>
            <a:ext cx="934800" cy="523200"/>
          </a:xfrm>
          <a:prstGeom prst="rect">
            <a:avLst/>
          </a:prstGeom>
          <a:gradFill>
            <a:gsLst>
              <a:gs pos="0">
                <a:srgbClr val="FFD17D"/>
              </a:gs>
              <a:gs pos="35000">
                <a:srgbClr val="FFDCA3"/>
              </a:gs>
              <a:gs pos="100000">
                <a:srgbClr val="FFF1D8"/>
              </a:gs>
            </a:gsLst>
            <a:lin ang="16200000" scaled="0"/>
          </a:gradFill>
          <a:ln w="9525" cap="flat" cmpd="sng">
            <a:solidFill>
              <a:srgbClr val="FDA739"/>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2800" b="1" i="0" u="none" strike="noStrike" cap="none">
                <a:solidFill>
                  <a:schemeClr val="dk1"/>
                </a:solidFill>
                <a:latin typeface="Arial"/>
                <a:ea typeface="Arial"/>
                <a:cs typeface="Arial"/>
                <a:sym typeface="Arial"/>
              </a:rPr>
              <a:t>रेफ़</a:t>
            </a:r>
            <a:endParaRPr sz="2800" b="0" i="0" u="none" strike="noStrike" cap="none">
              <a:solidFill>
                <a:schemeClr val="dk1"/>
              </a:solidFill>
              <a:latin typeface="Arial"/>
              <a:ea typeface="Arial"/>
              <a:cs typeface="Arial"/>
              <a:sym typeface="Arial"/>
            </a:endParaRPr>
          </a:p>
        </p:txBody>
      </p:sp>
      <p:sp>
        <p:nvSpPr>
          <p:cNvPr id="125" name="Google Shape;125;p6"/>
          <p:cNvSpPr/>
          <p:nvPr/>
        </p:nvSpPr>
        <p:spPr>
          <a:xfrm>
            <a:off x="6522100" y="1853075"/>
            <a:ext cx="1078200" cy="523200"/>
          </a:xfrm>
          <a:prstGeom prst="rect">
            <a:avLst/>
          </a:prstGeom>
          <a:gradFill>
            <a:gsLst>
              <a:gs pos="0">
                <a:srgbClr val="FFD17D"/>
              </a:gs>
              <a:gs pos="35000">
                <a:srgbClr val="FFDCA3"/>
              </a:gs>
              <a:gs pos="100000">
                <a:srgbClr val="FFF1D8"/>
              </a:gs>
            </a:gsLst>
            <a:lin ang="16200000" scaled="0"/>
          </a:gradFill>
          <a:ln w="9525" cap="flat" cmpd="sng">
            <a:solidFill>
              <a:srgbClr val="FDA739"/>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2800" b="1" i="0" u="none" strike="noStrike" cap="none">
                <a:solidFill>
                  <a:schemeClr val="dk1"/>
                </a:solidFill>
                <a:latin typeface="Arial"/>
                <a:ea typeface="Arial"/>
                <a:cs typeface="Arial"/>
                <a:sym typeface="Arial"/>
              </a:rPr>
              <a:t>पदेन</a:t>
            </a:r>
            <a:endParaRPr sz="2800" b="0" i="0" u="none" strike="noStrike" cap="none">
              <a:solidFill>
                <a:schemeClr val="dk1"/>
              </a:solidFill>
              <a:latin typeface="Arial"/>
              <a:ea typeface="Arial"/>
              <a:cs typeface="Arial"/>
              <a:sym typeface="Arial"/>
            </a:endParaRPr>
          </a:p>
        </p:txBody>
      </p:sp>
      <p:pic>
        <p:nvPicPr>
          <p:cNvPr id="126" name="Google Shape;126;p6"/>
          <p:cNvPicPr preferRelativeResize="0"/>
          <p:nvPr/>
        </p:nvPicPr>
        <p:blipFill rotWithShape="1">
          <a:blip r:embed="rId4">
            <a:alphaModFix/>
          </a:blip>
          <a:srcRect/>
          <a:stretch/>
        </p:blipFill>
        <p:spPr>
          <a:xfrm>
            <a:off x="7600175" y="203564"/>
            <a:ext cx="1543825" cy="6118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gtEl>
                                        <p:attrNameLst>
                                          <p:attrName>style.visibility</p:attrName>
                                        </p:attrNameLst>
                                      </p:cBhvr>
                                      <p:to>
                                        <p:strVal val="visible"/>
                                      </p:to>
                                    </p:set>
                                    <p:animEffect transition="in" filter="fade">
                                      <p:cBhvr>
                                        <p:cTn id="7" dur="2000"/>
                                        <p:tgtEl>
                                          <p:spTgt spid="1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4"/>
                                        </p:tgtEl>
                                        <p:attrNameLst>
                                          <p:attrName>style.visibility</p:attrName>
                                        </p:attrNameLst>
                                      </p:cBhvr>
                                      <p:to>
                                        <p:strVal val="visible"/>
                                      </p:to>
                                    </p:set>
                                    <p:animEffect transition="in" filter="fade">
                                      <p:cBhvr>
                                        <p:cTn id="12" dur="2000"/>
                                        <p:tgtEl>
                                          <p:spTgt spid="12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2"/>
                                        </p:tgtEl>
                                        <p:attrNameLst>
                                          <p:attrName>style.visibility</p:attrName>
                                        </p:attrNameLst>
                                      </p:cBhvr>
                                      <p:to>
                                        <p:strVal val="visible"/>
                                      </p:to>
                                    </p:set>
                                    <p:animEffect transition="in" filter="fade">
                                      <p:cBhvr>
                                        <p:cTn id="17" dur="2000"/>
                                        <p:tgtEl>
                                          <p:spTgt spid="1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5"/>
                                        </p:tgtEl>
                                        <p:attrNameLst>
                                          <p:attrName>style.visibility</p:attrName>
                                        </p:attrNameLst>
                                      </p:cBhvr>
                                      <p:to>
                                        <p:strVal val="visible"/>
                                      </p:to>
                                    </p:set>
                                    <p:animEffect transition="in" filter="fade">
                                      <p:cBhvr>
                                        <p:cTn id="22" dur="2000"/>
                                        <p:tgtEl>
                                          <p:spTgt spid="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endParaRPr sz="5400" b="1"/>
          </a:p>
        </p:txBody>
      </p:sp>
      <p:sp>
        <p:nvSpPr>
          <p:cNvPr id="132" name="Google Shape;132;p7"/>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p>
            <a:pPr marL="457200" lvl="0" indent="-228600" algn="l" rtl="0">
              <a:lnSpc>
                <a:spcPct val="115000"/>
              </a:lnSpc>
              <a:spcBef>
                <a:spcPts val="0"/>
              </a:spcBef>
              <a:spcAft>
                <a:spcPts val="0"/>
              </a:spcAft>
              <a:buSzPts val="1400"/>
              <a:buNone/>
            </a:pPr>
            <a:endParaRPr sz="5400" b="1"/>
          </a:p>
        </p:txBody>
      </p:sp>
      <p:sp>
        <p:nvSpPr>
          <p:cNvPr id="133" name="Google Shape;133;p7"/>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p>
            <a:pPr marL="457200" lvl="0" indent="-228600" algn="l" rtl="0">
              <a:lnSpc>
                <a:spcPct val="115000"/>
              </a:lnSpc>
              <a:spcBef>
                <a:spcPts val="0"/>
              </a:spcBef>
              <a:spcAft>
                <a:spcPts val="0"/>
              </a:spcAft>
              <a:buSzPts val="1400"/>
              <a:buNone/>
            </a:pPr>
            <a:endParaRPr sz="5400" b="1"/>
          </a:p>
        </p:txBody>
      </p:sp>
      <p:pic>
        <p:nvPicPr>
          <p:cNvPr id="134" name="Google Shape;134;p7" descr="PPT – ABC Flash Cards for Kids PowerPoint presentation | free to download -  id: 7e5d1c-MGNhN"/>
          <p:cNvPicPr preferRelativeResize="0"/>
          <p:nvPr/>
        </p:nvPicPr>
        <p:blipFill rotWithShape="1">
          <a:blip r:embed="rId3">
            <a:alphaModFix/>
          </a:blip>
          <a:srcRect/>
          <a:stretch/>
        </p:blipFill>
        <p:spPr>
          <a:xfrm>
            <a:off x="0" y="0"/>
            <a:ext cx="9144000" cy="5143501"/>
          </a:xfrm>
          <a:prstGeom prst="rect">
            <a:avLst/>
          </a:prstGeom>
          <a:noFill/>
          <a:ln>
            <a:noFill/>
          </a:ln>
        </p:spPr>
      </p:pic>
      <p:pic>
        <p:nvPicPr>
          <p:cNvPr id="135" name="Google Shape;135;p7" descr="PPT – ABC Flash Cards for Kids PowerPoint presentation | free to download -  id: 7e5d1c-MGNhN"/>
          <p:cNvPicPr preferRelativeResize="0"/>
          <p:nvPr/>
        </p:nvPicPr>
        <p:blipFill rotWithShape="1">
          <a:blip r:embed="rId3">
            <a:alphaModFix/>
          </a:blip>
          <a:srcRect/>
          <a:stretch/>
        </p:blipFill>
        <p:spPr>
          <a:xfrm>
            <a:off x="0" y="0"/>
            <a:ext cx="9144000" cy="5143501"/>
          </a:xfrm>
          <a:prstGeom prst="rect">
            <a:avLst/>
          </a:prstGeom>
          <a:noFill/>
          <a:ln>
            <a:noFill/>
          </a:ln>
        </p:spPr>
      </p:pic>
      <p:sp>
        <p:nvSpPr>
          <p:cNvPr id="136" name="Google Shape;136;p7"/>
          <p:cNvSpPr/>
          <p:nvPr/>
        </p:nvSpPr>
        <p:spPr>
          <a:xfrm>
            <a:off x="2285544" y="2364074"/>
            <a:ext cx="1531188" cy="92333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5400" b="1" i="0" u="none" strike="noStrike" cap="none">
                <a:solidFill>
                  <a:srgbClr val="000000"/>
                </a:solidFill>
                <a:latin typeface="Arial"/>
                <a:ea typeface="Arial"/>
                <a:cs typeface="Arial"/>
                <a:sym typeface="Arial"/>
              </a:rPr>
              <a:t>       </a:t>
            </a:r>
            <a:endParaRPr sz="5400" b="1" i="0" u="none" strike="noStrike" cap="none">
              <a:solidFill>
                <a:srgbClr val="000000"/>
              </a:solidFill>
              <a:latin typeface="Arial"/>
              <a:ea typeface="Arial"/>
              <a:cs typeface="Arial"/>
              <a:sym typeface="Arial"/>
            </a:endParaRPr>
          </a:p>
        </p:txBody>
      </p:sp>
      <p:sp>
        <p:nvSpPr>
          <p:cNvPr id="137" name="Google Shape;137;p7"/>
          <p:cNvSpPr/>
          <p:nvPr/>
        </p:nvSpPr>
        <p:spPr>
          <a:xfrm>
            <a:off x="4623567" y="333569"/>
            <a:ext cx="681597" cy="92333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5400" b="1" i="0" u="none" strike="noStrike" cap="none">
                <a:solidFill>
                  <a:srgbClr val="000000"/>
                </a:solidFill>
                <a:latin typeface="Arial"/>
                <a:ea typeface="Arial"/>
                <a:cs typeface="Arial"/>
                <a:sym typeface="Arial"/>
              </a:rPr>
              <a:t>म्र</a:t>
            </a:r>
            <a:endParaRPr sz="5400" b="1" i="0" u="none" strike="noStrike" cap="none">
              <a:solidFill>
                <a:srgbClr val="000000"/>
              </a:solidFill>
              <a:latin typeface="Arial"/>
              <a:ea typeface="Arial"/>
              <a:cs typeface="Arial"/>
              <a:sym typeface="Arial"/>
            </a:endParaRPr>
          </a:p>
        </p:txBody>
      </p:sp>
      <p:sp>
        <p:nvSpPr>
          <p:cNvPr id="138" name="Google Shape;138;p7"/>
          <p:cNvSpPr/>
          <p:nvPr/>
        </p:nvSpPr>
        <p:spPr>
          <a:xfrm>
            <a:off x="6335270" y="1570698"/>
            <a:ext cx="588623" cy="923330"/>
          </a:xfrm>
          <a:prstGeom prst="rect">
            <a:avLst/>
          </a:prstGeom>
          <a:gradFill>
            <a:gsLst>
              <a:gs pos="0">
                <a:srgbClr val="FFFF7D"/>
              </a:gs>
              <a:gs pos="35000">
                <a:srgbClr val="FFFFA3"/>
              </a:gs>
              <a:gs pos="100000">
                <a:srgbClr val="FFFFD8"/>
              </a:gs>
            </a:gsLst>
            <a:lin ang="16200000" scaled="0"/>
          </a:gradFill>
          <a:ln w="9525" cap="flat" cmpd="sng">
            <a:solidFill>
              <a:srgbClr val="EBFD3A"/>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5400" b="1" i="0" u="none" strike="noStrike" cap="none">
                <a:solidFill>
                  <a:schemeClr val="dk1"/>
                </a:solidFill>
                <a:latin typeface="Arial"/>
                <a:ea typeface="Arial"/>
                <a:cs typeface="Arial"/>
                <a:sym typeface="Arial"/>
              </a:rPr>
              <a:t>^</a:t>
            </a:r>
            <a:endParaRPr sz="5400" b="1" i="0" u="none" strike="noStrike" cap="none">
              <a:solidFill>
                <a:schemeClr val="dk1"/>
              </a:solidFill>
              <a:latin typeface="Arial"/>
              <a:ea typeface="Arial"/>
              <a:cs typeface="Arial"/>
              <a:sym typeface="Arial"/>
            </a:endParaRPr>
          </a:p>
        </p:txBody>
      </p:sp>
      <p:sp>
        <p:nvSpPr>
          <p:cNvPr id="139" name="Google Shape;139;p7"/>
          <p:cNvSpPr/>
          <p:nvPr/>
        </p:nvSpPr>
        <p:spPr>
          <a:xfrm>
            <a:off x="6216383" y="279779"/>
            <a:ext cx="493698" cy="923330"/>
          </a:xfrm>
          <a:prstGeom prst="rect">
            <a:avLst/>
          </a:prstGeom>
          <a:gradFill>
            <a:gsLst>
              <a:gs pos="0">
                <a:srgbClr val="FFFF7D"/>
              </a:gs>
              <a:gs pos="35000">
                <a:srgbClr val="FFFFA3"/>
              </a:gs>
              <a:gs pos="100000">
                <a:srgbClr val="FFFFD8"/>
              </a:gs>
            </a:gsLst>
            <a:lin ang="16200000" scaled="0"/>
          </a:gradFill>
          <a:ln w="9525" cap="flat" cmpd="sng">
            <a:solidFill>
              <a:srgbClr val="EBFD3A"/>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5400" b="1" i="0" u="none" strike="noStrike" cap="none">
                <a:solidFill>
                  <a:schemeClr val="dk1"/>
                </a:solidFill>
                <a:latin typeface="Arial"/>
                <a:ea typeface="Arial"/>
                <a:cs typeface="Arial"/>
                <a:sym typeface="Arial"/>
              </a:rPr>
              <a:t>/</a:t>
            </a:r>
            <a:endParaRPr sz="5400" b="1" i="0" u="none" strike="noStrike" cap="none">
              <a:solidFill>
                <a:schemeClr val="dk1"/>
              </a:solidFill>
              <a:latin typeface="Arial"/>
              <a:ea typeface="Arial"/>
              <a:cs typeface="Arial"/>
              <a:sym typeface="Arial"/>
            </a:endParaRPr>
          </a:p>
        </p:txBody>
      </p:sp>
      <p:sp>
        <p:nvSpPr>
          <p:cNvPr id="140" name="Google Shape;140;p7"/>
          <p:cNvSpPr/>
          <p:nvPr/>
        </p:nvSpPr>
        <p:spPr>
          <a:xfrm>
            <a:off x="919132" y="333568"/>
            <a:ext cx="811441" cy="92333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5400" b="1" i="0" u="none" strike="noStrike" cap="none">
                <a:solidFill>
                  <a:srgbClr val="000000"/>
                </a:solidFill>
                <a:latin typeface="Arial"/>
                <a:ea typeface="Arial"/>
                <a:cs typeface="Arial"/>
                <a:sym typeface="Arial"/>
              </a:rPr>
              <a:t>क्र</a:t>
            </a:r>
            <a:endParaRPr sz="5400" b="1" i="0" u="none" strike="noStrike" cap="none">
              <a:solidFill>
                <a:srgbClr val="000000"/>
              </a:solidFill>
              <a:latin typeface="Arial"/>
              <a:ea typeface="Arial"/>
              <a:cs typeface="Arial"/>
              <a:sym typeface="Arial"/>
            </a:endParaRPr>
          </a:p>
        </p:txBody>
      </p:sp>
      <p:sp>
        <p:nvSpPr>
          <p:cNvPr id="141" name="Google Shape;141;p7"/>
          <p:cNvSpPr/>
          <p:nvPr/>
        </p:nvSpPr>
        <p:spPr>
          <a:xfrm>
            <a:off x="3354652" y="293226"/>
            <a:ext cx="848309" cy="92333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5400" b="1" i="0" u="none" strike="noStrike" cap="none">
                <a:solidFill>
                  <a:srgbClr val="000000"/>
                </a:solidFill>
                <a:latin typeface="Arial"/>
                <a:ea typeface="Arial"/>
                <a:cs typeface="Arial"/>
                <a:sym typeface="Arial"/>
              </a:rPr>
              <a:t>ख्र</a:t>
            </a:r>
            <a:endParaRPr sz="5400" b="1" i="0" u="none" strike="noStrike" cap="none">
              <a:solidFill>
                <a:srgbClr val="000000"/>
              </a:solidFill>
              <a:latin typeface="Arial"/>
              <a:ea typeface="Arial"/>
              <a:cs typeface="Arial"/>
              <a:sym typeface="Arial"/>
            </a:endParaRPr>
          </a:p>
        </p:txBody>
      </p:sp>
      <p:sp>
        <p:nvSpPr>
          <p:cNvPr id="142" name="Google Shape;142;p7"/>
          <p:cNvSpPr/>
          <p:nvPr/>
        </p:nvSpPr>
        <p:spPr>
          <a:xfrm>
            <a:off x="2182355" y="320120"/>
            <a:ext cx="817853" cy="92333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5400" b="1" i="0" u="none" strike="noStrike" cap="none">
                <a:solidFill>
                  <a:srgbClr val="000000"/>
                </a:solidFill>
                <a:latin typeface="Arial"/>
                <a:ea typeface="Arial"/>
                <a:cs typeface="Arial"/>
                <a:sym typeface="Arial"/>
              </a:rPr>
              <a:t>प्र </a:t>
            </a:r>
            <a:endParaRPr sz="5400" b="1" i="0" u="none" strike="noStrike" cap="none">
              <a:solidFill>
                <a:srgbClr val="000000"/>
              </a:solidFill>
              <a:latin typeface="Arial"/>
              <a:ea typeface="Arial"/>
              <a:cs typeface="Arial"/>
              <a:sym typeface="Arial"/>
            </a:endParaRPr>
          </a:p>
        </p:txBody>
      </p:sp>
      <p:sp>
        <p:nvSpPr>
          <p:cNvPr id="143" name="Google Shape;143;p7"/>
          <p:cNvSpPr/>
          <p:nvPr/>
        </p:nvSpPr>
        <p:spPr>
          <a:xfrm>
            <a:off x="943979" y="1543801"/>
            <a:ext cx="623889" cy="92333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5400" b="1" i="0" u="none" strike="noStrike" cap="none">
                <a:solidFill>
                  <a:srgbClr val="000000"/>
                </a:solidFill>
                <a:latin typeface="Arial"/>
                <a:ea typeface="Arial"/>
                <a:cs typeface="Arial"/>
                <a:sym typeface="Arial"/>
              </a:rPr>
              <a:t>ट्र</a:t>
            </a:r>
            <a:endParaRPr sz="5400" b="1" i="0" u="none" strike="noStrike" cap="none">
              <a:solidFill>
                <a:srgbClr val="000000"/>
              </a:solidFill>
              <a:latin typeface="Arial"/>
              <a:ea typeface="Arial"/>
              <a:cs typeface="Arial"/>
              <a:sym typeface="Arial"/>
            </a:endParaRPr>
          </a:p>
        </p:txBody>
      </p:sp>
      <p:sp>
        <p:nvSpPr>
          <p:cNvPr id="144" name="Google Shape;144;p7"/>
          <p:cNvSpPr/>
          <p:nvPr/>
        </p:nvSpPr>
        <p:spPr>
          <a:xfrm>
            <a:off x="2186541" y="1584144"/>
            <a:ext cx="691215" cy="92333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5400" b="1" i="0" u="none" strike="noStrike" cap="none">
                <a:solidFill>
                  <a:srgbClr val="000000"/>
                </a:solidFill>
                <a:latin typeface="Arial"/>
                <a:ea typeface="Arial"/>
                <a:cs typeface="Arial"/>
                <a:sym typeface="Arial"/>
              </a:rPr>
              <a:t>ठ्र</a:t>
            </a:r>
            <a:endParaRPr sz="5400" b="1" i="0" u="none" strike="noStrike" cap="none">
              <a:solidFill>
                <a:srgbClr val="000000"/>
              </a:solidFill>
              <a:latin typeface="Arial"/>
              <a:ea typeface="Arial"/>
              <a:cs typeface="Arial"/>
              <a:sym typeface="Arial"/>
            </a:endParaRPr>
          </a:p>
        </p:txBody>
      </p:sp>
      <p:sp>
        <p:nvSpPr>
          <p:cNvPr id="145" name="Google Shape;145;p7"/>
          <p:cNvSpPr/>
          <p:nvPr/>
        </p:nvSpPr>
        <p:spPr>
          <a:xfrm>
            <a:off x="3420464" y="1611038"/>
            <a:ext cx="697627" cy="92333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5400" b="1" i="0" u="none" strike="noStrike" cap="none">
                <a:solidFill>
                  <a:srgbClr val="000000"/>
                </a:solidFill>
                <a:latin typeface="Arial"/>
                <a:ea typeface="Arial"/>
                <a:cs typeface="Arial"/>
                <a:sym typeface="Arial"/>
              </a:rPr>
              <a:t>ड्र</a:t>
            </a:r>
            <a:endParaRPr sz="5400" b="1" i="0" u="none" strike="noStrike" cap="none">
              <a:solidFill>
                <a:srgbClr val="000000"/>
              </a:solidFill>
              <a:latin typeface="Arial"/>
              <a:ea typeface="Arial"/>
              <a:cs typeface="Arial"/>
              <a:sym typeface="Arial"/>
            </a:endParaRPr>
          </a:p>
        </p:txBody>
      </p:sp>
      <p:sp>
        <p:nvSpPr>
          <p:cNvPr id="146" name="Google Shape;146;p7"/>
          <p:cNvSpPr/>
          <p:nvPr/>
        </p:nvSpPr>
        <p:spPr>
          <a:xfrm>
            <a:off x="4612265" y="1678273"/>
            <a:ext cx="821059" cy="92333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5400" b="1" i="0" u="none" strike="noStrike" cap="none">
                <a:solidFill>
                  <a:srgbClr val="000000"/>
                </a:solidFill>
                <a:latin typeface="Arial"/>
                <a:ea typeface="Arial"/>
                <a:cs typeface="Arial"/>
                <a:sym typeface="Arial"/>
              </a:rPr>
              <a:t>ढ्र </a:t>
            </a:r>
            <a:endParaRPr sz="5400" b="1" i="0" u="none" strike="noStrike" cap="none">
              <a:solidFill>
                <a:srgbClr val="000000"/>
              </a:solidFill>
              <a:latin typeface="Arial"/>
              <a:ea typeface="Arial"/>
              <a:cs typeface="Arial"/>
              <a:sym typeface="Arial"/>
            </a:endParaRPr>
          </a:p>
        </p:txBody>
      </p:sp>
      <p:sp>
        <p:nvSpPr>
          <p:cNvPr id="147" name="Google Shape;147;p7"/>
          <p:cNvSpPr/>
          <p:nvPr/>
        </p:nvSpPr>
        <p:spPr>
          <a:xfrm>
            <a:off x="5447585" y="1678273"/>
            <a:ext cx="816249" cy="92333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5400" b="1" i="0" u="none" strike="noStrike" cap="none">
                <a:solidFill>
                  <a:srgbClr val="000000"/>
                </a:solidFill>
                <a:latin typeface="Arial"/>
                <a:ea typeface="Arial"/>
                <a:cs typeface="Arial"/>
                <a:sym typeface="Arial"/>
              </a:rPr>
              <a:t>द्र </a:t>
            </a:r>
            <a:endParaRPr sz="5400" b="1" i="0" u="none" strike="noStrike" cap="none">
              <a:solidFill>
                <a:srgbClr val="000000"/>
              </a:solidFill>
              <a:latin typeface="Arial"/>
              <a:ea typeface="Arial"/>
              <a:cs typeface="Arial"/>
              <a:sym typeface="Arial"/>
            </a:endParaRPr>
          </a:p>
        </p:txBody>
      </p:sp>
      <p:pic>
        <p:nvPicPr>
          <p:cNvPr id="148" name="Google Shape;148;p7"/>
          <p:cNvPicPr preferRelativeResize="0"/>
          <p:nvPr/>
        </p:nvPicPr>
        <p:blipFill rotWithShape="1">
          <a:blip r:embed="rId4">
            <a:alphaModFix/>
          </a:blip>
          <a:srcRect/>
          <a:stretch/>
        </p:blipFill>
        <p:spPr>
          <a:xfrm>
            <a:off x="7425361" y="163222"/>
            <a:ext cx="1543825" cy="6118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0"/>
                                        </p:tgtEl>
                                        <p:attrNameLst>
                                          <p:attrName>style.visibility</p:attrName>
                                        </p:attrNameLst>
                                      </p:cBhvr>
                                      <p:to>
                                        <p:strVal val="visible"/>
                                      </p:to>
                                    </p:set>
                                    <p:animEffect transition="in" filter="fade">
                                      <p:cBhvr>
                                        <p:cTn id="7" dur="2000"/>
                                        <p:tgtEl>
                                          <p:spTgt spid="14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2"/>
                                        </p:tgtEl>
                                        <p:attrNameLst>
                                          <p:attrName>style.visibility</p:attrName>
                                        </p:attrNameLst>
                                      </p:cBhvr>
                                      <p:to>
                                        <p:strVal val="visible"/>
                                      </p:to>
                                    </p:set>
                                    <p:animEffect transition="in" filter="fade">
                                      <p:cBhvr>
                                        <p:cTn id="12" dur="2000"/>
                                        <p:tgtEl>
                                          <p:spTgt spid="14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1"/>
                                        </p:tgtEl>
                                        <p:attrNameLst>
                                          <p:attrName>style.visibility</p:attrName>
                                        </p:attrNameLst>
                                      </p:cBhvr>
                                      <p:to>
                                        <p:strVal val="visible"/>
                                      </p:to>
                                    </p:set>
                                    <p:animEffect transition="in" filter="fade">
                                      <p:cBhvr>
                                        <p:cTn id="17" dur="2000"/>
                                        <p:tgtEl>
                                          <p:spTgt spid="14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7"/>
                                        </p:tgtEl>
                                        <p:attrNameLst>
                                          <p:attrName>style.visibility</p:attrName>
                                        </p:attrNameLst>
                                      </p:cBhvr>
                                      <p:to>
                                        <p:strVal val="visible"/>
                                      </p:to>
                                    </p:set>
                                    <p:animEffect transition="in" filter="fade">
                                      <p:cBhvr>
                                        <p:cTn id="22" dur="2000"/>
                                        <p:tgtEl>
                                          <p:spTgt spid="13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9"/>
                                        </p:tgtEl>
                                        <p:attrNameLst>
                                          <p:attrName>style.visibility</p:attrName>
                                        </p:attrNameLst>
                                      </p:cBhvr>
                                      <p:to>
                                        <p:strVal val="visible"/>
                                      </p:to>
                                    </p:set>
                                    <p:animEffect transition="in" filter="fade">
                                      <p:cBhvr>
                                        <p:cTn id="27" dur="2000"/>
                                        <p:tgtEl>
                                          <p:spTgt spid="13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3"/>
                                        </p:tgtEl>
                                        <p:attrNameLst>
                                          <p:attrName>style.visibility</p:attrName>
                                        </p:attrNameLst>
                                      </p:cBhvr>
                                      <p:to>
                                        <p:strVal val="visible"/>
                                      </p:to>
                                    </p:set>
                                    <p:animEffect transition="in" filter="fade">
                                      <p:cBhvr>
                                        <p:cTn id="32" dur="2000"/>
                                        <p:tgtEl>
                                          <p:spTgt spid="14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44"/>
                                        </p:tgtEl>
                                        <p:attrNameLst>
                                          <p:attrName>style.visibility</p:attrName>
                                        </p:attrNameLst>
                                      </p:cBhvr>
                                      <p:to>
                                        <p:strVal val="visible"/>
                                      </p:to>
                                    </p:set>
                                    <p:animEffect transition="in" filter="fade">
                                      <p:cBhvr>
                                        <p:cTn id="37" dur="2000"/>
                                        <p:tgtEl>
                                          <p:spTgt spid="14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45"/>
                                        </p:tgtEl>
                                        <p:attrNameLst>
                                          <p:attrName>style.visibility</p:attrName>
                                        </p:attrNameLst>
                                      </p:cBhvr>
                                      <p:to>
                                        <p:strVal val="visible"/>
                                      </p:to>
                                    </p:set>
                                    <p:animEffect transition="in" filter="fade">
                                      <p:cBhvr>
                                        <p:cTn id="42" dur="2000"/>
                                        <p:tgtEl>
                                          <p:spTgt spid="14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46"/>
                                        </p:tgtEl>
                                        <p:attrNameLst>
                                          <p:attrName>style.visibility</p:attrName>
                                        </p:attrNameLst>
                                      </p:cBhvr>
                                      <p:to>
                                        <p:strVal val="visible"/>
                                      </p:to>
                                    </p:set>
                                    <p:animEffect transition="in" filter="fade">
                                      <p:cBhvr>
                                        <p:cTn id="47" dur="2000"/>
                                        <p:tgtEl>
                                          <p:spTgt spid="14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47"/>
                                        </p:tgtEl>
                                        <p:attrNameLst>
                                          <p:attrName>style.visibility</p:attrName>
                                        </p:attrNameLst>
                                      </p:cBhvr>
                                      <p:to>
                                        <p:strVal val="visible"/>
                                      </p:to>
                                    </p:set>
                                    <p:animEffect transition="in" filter="fade">
                                      <p:cBhvr>
                                        <p:cTn id="52" dur="2000"/>
                                        <p:tgtEl>
                                          <p:spTgt spid="14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38"/>
                                        </p:tgtEl>
                                        <p:attrNameLst>
                                          <p:attrName>style.visibility</p:attrName>
                                        </p:attrNameLst>
                                      </p:cBhvr>
                                      <p:to>
                                        <p:strVal val="visible"/>
                                      </p:to>
                                    </p:set>
                                    <p:animEffect transition="in" filter="fade">
                                      <p:cBhvr>
                                        <p:cTn id="57" dur="2000"/>
                                        <p:tgtEl>
                                          <p:spTgt spid="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endParaRPr/>
          </a:p>
        </p:txBody>
      </p:sp>
      <p:sp>
        <p:nvSpPr>
          <p:cNvPr id="154" name="Google Shape;154;p8"/>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p>
            <a:pPr marL="457200" lvl="0" indent="-228600" algn="l" rtl="0">
              <a:lnSpc>
                <a:spcPct val="115000"/>
              </a:lnSpc>
              <a:spcBef>
                <a:spcPts val="0"/>
              </a:spcBef>
              <a:spcAft>
                <a:spcPts val="0"/>
              </a:spcAft>
              <a:buSzPts val="1400"/>
              <a:buNone/>
            </a:pPr>
            <a:endParaRPr/>
          </a:p>
        </p:txBody>
      </p:sp>
      <p:sp>
        <p:nvSpPr>
          <p:cNvPr id="155" name="Google Shape;155;p8"/>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p>
            <a:pPr marL="457200" lvl="0" indent="-228600" algn="l" rtl="0">
              <a:lnSpc>
                <a:spcPct val="115000"/>
              </a:lnSpc>
              <a:spcBef>
                <a:spcPts val="0"/>
              </a:spcBef>
              <a:spcAft>
                <a:spcPts val="0"/>
              </a:spcAft>
              <a:buSzPts val="1400"/>
              <a:buNone/>
            </a:pPr>
            <a:endParaRPr/>
          </a:p>
        </p:txBody>
      </p:sp>
      <p:pic>
        <p:nvPicPr>
          <p:cNvPr id="156" name="Google Shape;156;p8" descr="PPT – ABC Flash Cards for Kids PowerPoint presentation | free to download -  id: 7e5d1c-MGNhN"/>
          <p:cNvPicPr preferRelativeResize="0"/>
          <p:nvPr/>
        </p:nvPicPr>
        <p:blipFill rotWithShape="1">
          <a:blip r:embed="rId3">
            <a:alphaModFix/>
          </a:blip>
          <a:srcRect/>
          <a:stretch/>
        </p:blipFill>
        <p:spPr>
          <a:xfrm>
            <a:off x="0" y="0"/>
            <a:ext cx="9144000" cy="5143501"/>
          </a:xfrm>
          <a:prstGeom prst="rect">
            <a:avLst/>
          </a:prstGeom>
          <a:noFill/>
          <a:ln>
            <a:noFill/>
          </a:ln>
        </p:spPr>
      </p:pic>
      <p:sp>
        <p:nvSpPr>
          <p:cNvPr id="157" name="Google Shape;157;p8"/>
          <p:cNvSpPr/>
          <p:nvPr/>
        </p:nvSpPr>
        <p:spPr>
          <a:xfrm>
            <a:off x="310976" y="2619567"/>
            <a:ext cx="4341706" cy="646331"/>
          </a:xfrm>
          <a:prstGeom prst="rect">
            <a:avLst/>
          </a:prstGeom>
          <a:gradFill>
            <a:gsLst>
              <a:gs pos="0">
                <a:srgbClr val="BBBBBB"/>
              </a:gs>
              <a:gs pos="35000">
                <a:srgbClr val="CFCFCF"/>
              </a:gs>
              <a:gs pos="100000">
                <a:srgbClr val="EDEDED"/>
              </a:gs>
            </a:gsLst>
            <a:lin ang="16200000" scaled="0"/>
          </a:gradFill>
          <a:ln w="9525" cap="flat" cmpd="sng">
            <a:solidFill>
              <a:srgbClr val="202020"/>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chemeClr val="dk1"/>
                </a:solidFill>
                <a:latin typeface="Arial"/>
                <a:ea typeface="Arial"/>
                <a:cs typeface="Arial"/>
                <a:sym typeface="Arial"/>
              </a:rPr>
              <a:t>त्र  =  त्   +  र्  +  अ</a:t>
            </a:r>
            <a:endParaRPr sz="3600" b="1" i="0" u="none" strike="noStrike" cap="none">
              <a:solidFill>
                <a:schemeClr val="dk1"/>
              </a:solidFill>
              <a:latin typeface="Arial"/>
              <a:ea typeface="Arial"/>
              <a:cs typeface="Arial"/>
              <a:sym typeface="Arial"/>
            </a:endParaRPr>
          </a:p>
        </p:txBody>
      </p:sp>
      <p:sp>
        <p:nvSpPr>
          <p:cNvPr id="158" name="Google Shape;158;p8"/>
          <p:cNvSpPr/>
          <p:nvPr/>
        </p:nvSpPr>
        <p:spPr>
          <a:xfrm>
            <a:off x="423006" y="804215"/>
            <a:ext cx="4068311" cy="646331"/>
          </a:xfrm>
          <a:prstGeom prst="rect">
            <a:avLst/>
          </a:prstGeom>
          <a:gradFill>
            <a:gsLst>
              <a:gs pos="0">
                <a:srgbClr val="FFD17D"/>
              </a:gs>
              <a:gs pos="35000">
                <a:srgbClr val="FFDCA3"/>
              </a:gs>
              <a:gs pos="100000">
                <a:srgbClr val="FFF1D8"/>
              </a:gs>
            </a:gsLst>
            <a:lin ang="16200000" scaled="0"/>
          </a:gradFill>
          <a:ln w="9525" cap="flat" cmpd="sng">
            <a:solidFill>
              <a:srgbClr val="FDA739"/>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3600" b="1" i="0" u="none" strike="noStrike" cap="none">
                <a:solidFill>
                  <a:schemeClr val="dk1"/>
                </a:solidFill>
                <a:latin typeface="Arial"/>
                <a:ea typeface="Arial"/>
                <a:cs typeface="Arial"/>
                <a:sym typeface="Arial"/>
              </a:rPr>
              <a:t>श्र  =  श्  +  र् +  अ</a:t>
            </a:r>
            <a:endParaRPr sz="3600" b="1" i="0" u="none" strike="noStrike" cap="none">
              <a:solidFill>
                <a:schemeClr val="dk1"/>
              </a:solidFill>
              <a:latin typeface="Arial"/>
              <a:ea typeface="Arial"/>
              <a:cs typeface="Arial"/>
              <a:sym typeface="Arial"/>
            </a:endParaRPr>
          </a:p>
        </p:txBody>
      </p:sp>
      <p:sp>
        <p:nvSpPr>
          <p:cNvPr id="159" name="Google Shape;159;p8"/>
          <p:cNvSpPr/>
          <p:nvPr/>
        </p:nvSpPr>
        <p:spPr>
          <a:xfrm>
            <a:off x="4906397" y="763874"/>
            <a:ext cx="3820744" cy="769441"/>
          </a:xfrm>
          <a:prstGeom prst="rect">
            <a:avLst/>
          </a:prstGeom>
          <a:gradFill>
            <a:gsLst>
              <a:gs pos="0">
                <a:srgbClr val="FFD17D"/>
              </a:gs>
              <a:gs pos="35000">
                <a:srgbClr val="FFDCA3"/>
              </a:gs>
              <a:gs pos="100000">
                <a:srgbClr val="FFF1D8"/>
              </a:gs>
            </a:gsLst>
            <a:lin ang="16200000" scaled="0"/>
          </a:gradFill>
          <a:ln w="9525" cap="flat" cmpd="sng">
            <a:solidFill>
              <a:srgbClr val="FDA739"/>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4400" b="1" i="0" u="none" strike="noStrike" cap="none">
                <a:solidFill>
                  <a:schemeClr val="dk1"/>
                </a:solidFill>
                <a:latin typeface="Arial"/>
                <a:ea typeface="Arial"/>
                <a:cs typeface="Arial"/>
                <a:sym typeface="Arial"/>
              </a:rPr>
              <a:t>श्र  =  श्  +  र </a:t>
            </a:r>
            <a:endParaRPr sz="4400" b="0" i="0" u="none" strike="noStrike" cap="none">
              <a:solidFill>
                <a:schemeClr val="dk1"/>
              </a:solidFill>
              <a:latin typeface="Arial"/>
              <a:ea typeface="Arial"/>
              <a:cs typeface="Arial"/>
              <a:sym typeface="Arial"/>
            </a:endParaRPr>
          </a:p>
        </p:txBody>
      </p:sp>
      <p:sp>
        <p:nvSpPr>
          <p:cNvPr id="160" name="Google Shape;160;p8"/>
          <p:cNvSpPr/>
          <p:nvPr/>
        </p:nvSpPr>
        <p:spPr>
          <a:xfrm>
            <a:off x="4903549" y="2548217"/>
            <a:ext cx="3783251" cy="769441"/>
          </a:xfrm>
          <a:prstGeom prst="rect">
            <a:avLst/>
          </a:prstGeom>
          <a:gradFill>
            <a:gsLst>
              <a:gs pos="0">
                <a:srgbClr val="FFD17D"/>
              </a:gs>
              <a:gs pos="35000">
                <a:srgbClr val="FFDCA3"/>
              </a:gs>
              <a:gs pos="100000">
                <a:srgbClr val="FFF1D8"/>
              </a:gs>
            </a:gsLst>
            <a:lin ang="16200000" scaled="0"/>
          </a:gradFill>
          <a:ln w="9525" cap="flat" cmpd="sng">
            <a:solidFill>
              <a:srgbClr val="FDA739"/>
            </a:solidFill>
            <a:prstDash val="solid"/>
            <a:round/>
            <a:headEnd type="none" w="sm" len="sm"/>
            <a:tailEnd type="none" w="sm" len="sm"/>
          </a:ln>
          <a:effectLst>
            <a:outerShdw blurRad="40000" dist="20000" dir="5400000" rotWithShape="0">
              <a:srgbClr val="000000">
                <a:alpha val="37647"/>
              </a:srgbClr>
            </a:outerShdw>
          </a:effectLst>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4400" b="1" i="0" u="none" strike="noStrike" cap="none">
                <a:solidFill>
                  <a:schemeClr val="dk1"/>
                </a:solidFill>
                <a:latin typeface="Arial"/>
                <a:ea typeface="Arial"/>
                <a:cs typeface="Arial"/>
                <a:sym typeface="Arial"/>
              </a:rPr>
              <a:t>त्र  =  त्   +  र</a:t>
            </a:r>
            <a:endParaRPr sz="4400" b="0" i="0" u="none" strike="noStrike" cap="none">
              <a:solidFill>
                <a:schemeClr val="dk1"/>
              </a:solidFill>
              <a:latin typeface="Arial"/>
              <a:ea typeface="Arial"/>
              <a:cs typeface="Arial"/>
              <a:sym typeface="Arial"/>
            </a:endParaRPr>
          </a:p>
        </p:txBody>
      </p:sp>
      <p:pic>
        <p:nvPicPr>
          <p:cNvPr id="161" name="Google Shape;161;p8"/>
          <p:cNvPicPr preferRelativeResize="0"/>
          <p:nvPr/>
        </p:nvPicPr>
        <p:blipFill rotWithShape="1">
          <a:blip r:embed="rId4">
            <a:alphaModFix/>
          </a:blip>
          <a:srcRect/>
          <a:stretch/>
        </p:blipFill>
        <p:spPr>
          <a:xfrm>
            <a:off x="7385019" y="0"/>
            <a:ext cx="1543825" cy="6118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gtEl>
                                        <p:attrNameLst>
                                          <p:attrName>style.visibility</p:attrName>
                                        </p:attrNameLst>
                                      </p:cBhvr>
                                      <p:to>
                                        <p:strVal val="visible"/>
                                      </p:to>
                                    </p:set>
                                    <p:animEffect transition="in" filter="fade">
                                      <p:cBhvr>
                                        <p:cTn id="7" dur="2000"/>
                                        <p:tgtEl>
                                          <p:spTgt spid="15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9"/>
                                        </p:tgtEl>
                                        <p:attrNameLst>
                                          <p:attrName>style.visibility</p:attrName>
                                        </p:attrNameLst>
                                      </p:cBhvr>
                                      <p:to>
                                        <p:strVal val="visible"/>
                                      </p:to>
                                    </p:set>
                                    <p:animEffect transition="in" filter="fade">
                                      <p:cBhvr>
                                        <p:cTn id="12" dur="2000"/>
                                        <p:tgtEl>
                                          <p:spTgt spid="15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7"/>
                                        </p:tgtEl>
                                        <p:attrNameLst>
                                          <p:attrName>style.visibility</p:attrName>
                                        </p:attrNameLst>
                                      </p:cBhvr>
                                      <p:to>
                                        <p:strVal val="visible"/>
                                      </p:to>
                                    </p:set>
                                    <p:animEffect transition="in" filter="fade">
                                      <p:cBhvr>
                                        <p:cTn id="17" dur="2000"/>
                                        <p:tgtEl>
                                          <p:spTgt spid="15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0"/>
                                        </p:tgtEl>
                                        <p:attrNameLst>
                                          <p:attrName>style.visibility</p:attrName>
                                        </p:attrNameLst>
                                      </p:cBhvr>
                                      <p:to>
                                        <p:strVal val="visible"/>
                                      </p:to>
                                    </p:set>
                                    <p:animEffect transition="in" filter="fade">
                                      <p:cBhvr>
                                        <p:cTn id="22" dur="2000"/>
                                        <p:tgtEl>
                                          <p:spTgt spid="1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endParaRPr sz="3200" b="1"/>
          </a:p>
        </p:txBody>
      </p:sp>
      <p:sp>
        <p:nvSpPr>
          <p:cNvPr id="167" name="Google Shape;167;p9"/>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p>
            <a:pPr marL="457200" lvl="0" indent="-228600" algn="l" rtl="0">
              <a:lnSpc>
                <a:spcPct val="115000"/>
              </a:lnSpc>
              <a:spcBef>
                <a:spcPts val="0"/>
              </a:spcBef>
              <a:spcAft>
                <a:spcPts val="0"/>
              </a:spcAft>
              <a:buSzPts val="1400"/>
              <a:buNone/>
            </a:pPr>
            <a:endParaRPr sz="3200" b="1"/>
          </a:p>
        </p:txBody>
      </p:sp>
      <p:sp>
        <p:nvSpPr>
          <p:cNvPr id="168" name="Google Shape;168;p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p>
            <a:pPr marL="457200" lvl="0" indent="-228600" algn="l" rtl="0">
              <a:lnSpc>
                <a:spcPct val="115000"/>
              </a:lnSpc>
              <a:spcBef>
                <a:spcPts val="0"/>
              </a:spcBef>
              <a:spcAft>
                <a:spcPts val="0"/>
              </a:spcAft>
              <a:buSzPts val="1400"/>
              <a:buNone/>
            </a:pPr>
            <a:endParaRPr sz="3200" b="1"/>
          </a:p>
        </p:txBody>
      </p:sp>
      <p:pic>
        <p:nvPicPr>
          <p:cNvPr id="169" name="Google Shape;169;p9" descr="PPT – ABC Flash Cards for Kids PowerPoint presentation | free to download -  id: 7e5d1c-MGNhN"/>
          <p:cNvPicPr preferRelativeResize="0"/>
          <p:nvPr/>
        </p:nvPicPr>
        <p:blipFill rotWithShape="1">
          <a:blip r:embed="rId3">
            <a:alphaModFix/>
          </a:blip>
          <a:srcRect/>
          <a:stretch/>
        </p:blipFill>
        <p:spPr>
          <a:xfrm>
            <a:off x="0" y="0"/>
            <a:ext cx="9144000" cy="5143501"/>
          </a:xfrm>
          <a:prstGeom prst="rect">
            <a:avLst/>
          </a:prstGeom>
          <a:noFill/>
          <a:ln>
            <a:noFill/>
          </a:ln>
        </p:spPr>
      </p:pic>
      <p:sp>
        <p:nvSpPr>
          <p:cNvPr id="178" name="Google Shape;178;p9"/>
          <p:cNvSpPr/>
          <p:nvPr/>
        </p:nvSpPr>
        <p:spPr>
          <a:xfrm>
            <a:off x="973270" y="201706"/>
            <a:ext cx="1955985"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hi-IN" sz="4000" b="1" i="0" u="none" strike="noStrike" cap="none">
                <a:solidFill>
                  <a:srgbClr val="FF0000"/>
                </a:solidFill>
                <a:latin typeface="Arial"/>
                <a:ea typeface="Arial"/>
                <a:cs typeface="Arial"/>
                <a:sym typeface="Arial"/>
              </a:rPr>
              <a:t>नए शब्द</a:t>
            </a:r>
            <a:endParaRPr sz="4000" b="1" i="0" u="none" strike="noStrike" cap="none">
              <a:solidFill>
                <a:srgbClr val="FF0000"/>
              </a:solidFill>
              <a:latin typeface="Arial"/>
              <a:ea typeface="Arial"/>
              <a:cs typeface="Arial"/>
              <a:sym typeface="Arial"/>
            </a:endParaRPr>
          </a:p>
        </p:txBody>
      </p:sp>
      <p:pic>
        <p:nvPicPr>
          <p:cNvPr id="179" name="Google Shape;179;p9"/>
          <p:cNvPicPr preferRelativeResize="0"/>
          <p:nvPr/>
        </p:nvPicPr>
        <p:blipFill rotWithShape="1">
          <a:blip r:embed="rId4">
            <a:alphaModFix/>
          </a:blip>
          <a:srcRect/>
          <a:stretch/>
        </p:blipFill>
        <p:spPr>
          <a:xfrm>
            <a:off x="7600175" y="190116"/>
            <a:ext cx="1543825" cy="611875"/>
          </a:xfrm>
          <a:prstGeom prst="rect">
            <a:avLst/>
          </a:prstGeom>
          <a:noFill/>
          <a:ln>
            <a:noFill/>
          </a:ln>
        </p:spPr>
      </p:pic>
      <p:sp>
        <p:nvSpPr>
          <p:cNvPr id="3" name="TextBox 2">
            <a:extLst>
              <a:ext uri="{FF2B5EF4-FFF2-40B4-BE49-F238E27FC236}">
                <a16:creationId xmlns:a16="http://schemas.microsoft.com/office/drawing/2014/main" id="{E8A4BAB7-A97B-5352-1CAF-3396472C536F}"/>
              </a:ext>
            </a:extLst>
          </p:cNvPr>
          <p:cNvSpPr txBox="1"/>
          <p:nvPr/>
        </p:nvSpPr>
        <p:spPr>
          <a:xfrm>
            <a:off x="341454" y="1130902"/>
            <a:ext cx="5330142" cy="646331"/>
          </a:xfrm>
          <a:prstGeom prst="rect">
            <a:avLst/>
          </a:prstGeom>
          <a:noFill/>
        </p:spPr>
        <p:txBody>
          <a:bodyPr wrap="square">
            <a:spAutoFit/>
          </a:bodyPr>
          <a:lstStyle/>
          <a:p>
            <a:r>
              <a:rPr lang="en-US" sz="3600" b="1" dirty="0" err="1">
                <a:latin typeface="+mj-lt"/>
              </a:rPr>
              <a:t>प्</a:t>
            </a:r>
            <a:r>
              <a:rPr lang="en-US" sz="3600" b="1" dirty="0">
                <a:latin typeface="+mj-lt"/>
              </a:rPr>
              <a:t> + र + थ + म = </a:t>
            </a:r>
            <a:r>
              <a:rPr lang="en-US" sz="3600" b="1" dirty="0" err="1">
                <a:latin typeface="+mj-lt"/>
              </a:rPr>
              <a:t>प्रथम</a:t>
            </a:r>
            <a:endParaRPr lang="en-US" sz="3600" b="1" dirty="0">
              <a:latin typeface="+mj-lt"/>
            </a:endParaRPr>
          </a:p>
        </p:txBody>
      </p:sp>
      <p:sp>
        <p:nvSpPr>
          <p:cNvPr id="5" name="TextBox 4">
            <a:extLst>
              <a:ext uri="{FF2B5EF4-FFF2-40B4-BE49-F238E27FC236}">
                <a16:creationId xmlns:a16="http://schemas.microsoft.com/office/drawing/2014/main" id="{5CF3863D-CACC-7B00-A70D-AD3B8F33B6C5}"/>
              </a:ext>
            </a:extLst>
          </p:cNvPr>
          <p:cNvSpPr txBox="1"/>
          <p:nvPr/>
        </p:nvSpPr>
        <p:spPr>
          <a:xfrm>
            <a:off x="341454" y="1820575"/>
            <a:ext cx="4572000" cy="646331"/>
          </a:xfrm>
          <a:prstGeom prst="rect">
            <a:avLst/>
          </a:prstGeom>
          <a:noFill/>
        </p:spPr>
        <p:txBody>
          <a:bodyPr wrap="square">
            <a:spAutoFit/>
          </a:bodyPr>
          <a:lstStyle/>
          <a:p>
            <a:r>
              <a:rPr lang="en-US" sz="3600" b="1" dirty="0" err="1"/>
              <a:t>पा</a:t>
            </a:r>
            <a:r>
              <a:rPr lang="en-US" sz="3600" b="1" dirty="0"/>
              <a:t> + </a:t>
            </a:r>
            <a:r>
              <a:rPr lang="en-US" sz="3600" b="1" dirty="0" err="1"/>
              <a:t>र्</a:t>
            </a:r>
            <a:r>
              <a:rPr lang="en-US" sz="3600" b="1" dirty="0"/>
              <a:t> + क = </a:t>
            </a:r>
            <a:r>
              <a:rPr lang="en-US" sz="3600" b="1" dirty="0" err="1"/>
              <a:t>पार्क</a:t>
            </a:r>
            <a:endParaRPr lang="en-US" sz="3600" b="1" dirty="0"/>
          </a:p>
        </p:txBody>
      </p:sp>
      <p:sp>
        <p:nvSpPr>
          <p:cNvPr id="7" name="TextBox 6">
            <a:extLst>
              <a:ext uri="{FF2B5EF4-FFF2-40B4-BE49-F238E27FC236}">
                <a16:creationId xmlns:a16="http://schemas.microsoft.com/office/drawing/2014/main" id="{D4239B71-C080-C40E-36B7-084FB71AF4BA}"/>
              </a:ext>
            </a:extLst>
          </p:cNvPr>
          <p:cNvSpPr txBox="1"/>
          <p:nvPr/>
        </p:nvSpPr>
        <p:spPr>
          <a:xfrm>
            <a:off x="341454" y="2431054"/>
            <a:ext cx="4653022" cy="646331"/>
          </a:xfrm>
          <a:prstGeom prst="rect">
            <a:avLst/>
          </a:prstGeom>
          <a:noFill/>
        </p:spPr>
        <p:txBody>
          <a:bodyPr wrap="square">
            <a:spAutoFit/>
          </a:bodyPr>
          <a:lstStyle/>
          <a:p>
            <a:r>
              <a:rPr lang="en-US" sz="3600" b="1" dirty="0" err="1"/>
              <a:t>सू</a:t>
            </a:r>
            <a:r>
              <a:rPr lang="en-US" sz="3600" b="1" dirty="0"/>
              <a:t> + </a:t>
            </a:r>
            <a:r>
              <a:rPr lang="en-US" sz="3600" b="1" dirty="0" err="1"/>
              <a:t>र्</a:t>
            </a:r>
            <a:r>
              <a:rPr lang="en-US" sz="3600" b="1" dirty="0"/>
              <a:t> + य = </a:t>
            </a:r>
            <a:r>
              <a:rPr lang="en-US" sz="3600" b="1" dirty="0" err="1"/>
              <a:t>सूर्य</a:t>
            </a:r>
            <a:endParaRPr lang="en-US" sz="3600" b="1" dirty="0"/>
          </a:p>
        </p:txBody>
      </p:sp>
      <p:sp>
        <p:nvSpPr>
          <p:cNvPr id="9" name="TextBox 8">
            <a:extLst>
              <a:ext uri="{FF2B5EF4-FFF2-40B4-BE49-F238E27FC236}">
                <a16:creationId xmlns:a16="http://schemas.microsoft.com/office/drawing/2014/main" id="{D92137A0-1F5C-BDF9-B25B-5E825564A69C}"/>
              </a:ext>
            </a:extLst>
          </p:cNvPr>
          <p:cNvSpPr txBox="1"/>
          <p:nvPr/>
        </p:nvSpPr>
        <p:spPr>
          <a:xfrm>
            <a:off x="341453" y="3093118"/>
            <a:ext cx="5202819" cy="646331"/>
          </a:xfrm>
          <a:prstGeom prst="rect">
            <a:avLst/>
          </a:prstGeom>
          <a:noFill/>
        </p:spPr>
        <p:txBody>
          <a:bodyPr wrap="square">
            <a:spAutoFit/>
          </a:bodyPr>
          <a:lstStyle/>
          <a:p>
            <a:r>
              <a:rPr lang="en-US" sz="3600" b="1" dirty="0"/>
              <a:t>स + </a:t>
            </a:r>
            <a:r>
              <a:rPr lang="en-US" sz="3600" b="1" dirty="0" err="1"/>
              <a:t>म्</a:t>
            </a:r>
            <a:r>
              <a:rPr lang="en-US" sz="3600" b="1" dirty="0"/>
              <a:t> + </a:t>
            </a:r>
            <a:r>
              <a:rPr lang="en-US" sz="3600" b="1" dirty="0" err="1"/>
              <a:t>रा</a:t>
            </a:r>
            <a:r>
              <a:rPr lang="en-US" sz="3600" b="1" dirty="0"/>
              <a:t> + ट = </a:t>
            </a:r>
            <a:r>
              <a:rPr lang="en-US" sz="3600" b="1" dirty="0" err="1"/>
              <a:t>सम्राट</a:t>
            </a:r>
            <a:endParaRPr lang="en-US" sz="3600" b="1" dirty="0"/>
          </a:p>
        </p:txBody>
      </p:sp>
      <p:sp>
        <p:nvSpPr>
          <p:cNvPr id="11" name="TextBox 10">
            <a:extLst>
              <a:ext uri="{FF2B5EF4-FFF2-40B4-BE49-F238E27FC236}">
                <a16:creationId xmlns:a16="http://schemas.microsoft.com/office/drawing/2014/main" id="{540ADA8D-E21B-9427-1B9B-B972C4FA6386}"/>
              </a:ext>
            </a:extLst>
          </p:cNvPr>
          <p:cNvSpPr txBox="1"/>
          <p:nvPr/>
        </p:nvSpPr>
        <p:spPr>
          <a:xfrm>
            <a:off x="341454" y="3825078"/>
            <a:ext cx="4653022" cy="646331"/>
          </a:xfrm>
          <a:prstGeom prst="rect">
            <a:avLst/>
          </a:prstGeom>
          <a:noFill/>
        </p:spPr>
        <p:txBody>
          <a:bodyPr wrap="square">
            <a:spAutoFit/>
          </a:bodyPr>
          <a:lstStyle/>
          <a:p>
            <a:r>
              <a:rPr lang="en-US" sz="3600" b="1" dirty="0" err="1"/>
              <a:t>ट्</a:t>
            </a:r>
            <a:r>
              <a:rPr lang="en-US" sz="3600" b="1" dirty="0"/>
              <a:t> + </a:t>
            </a:r>
            <a:r>
              <a:rPr lang="en-US" sz="3600" b="1" dirty="0" err="1"/>
              <a:t>रा</a:t>
            </a:r>
            <a:r>
              <a:rPr lang="en-US" sz="3600" b="1" dirty="0"/>
              <a:t> + </a:t>
            </a:r>
            <a:r>
              <a:rPr lang="en-US" sz="3600" b="1" dirty="0" err="1"/>
              <a:t>ली</a:t>
            </a:r>
            <a:r>
              <a:rPr lang="en-US" sz="3600" b="1" dirty="0"/>
              <a:t> = </a:t>
            </a:r>
            <a:r>
              <a:rPr lang="en-US" sz="3600" b="1" dirty="0" err="1"/>
              <a:t>ट्राली</a:t>
            </a:r>
            <a:endParaRPr lang="en-US" sz="3600" b="1"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331</Words>
  <Application>Microsoft Office PowerPoint</Application>
  <PresentationFormat>On-screen Show (16:9)</PresentationFormat>
  <Paragraphs>72</Paragraphs>
  <Slides>12</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ALPANA BEHERA</dc:creator>
  <cp:lastModifiedBy>ALPANA BEHERA</cp:lastModifiedBy>
  <cp:revision>3</cp:revision>
  <dcterms:modified xsi:type="dcterms:W3CDTF">2022-11-05T09:12:05Z</dcterms:modified>
</cp:coreProperties>
</file>