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257" r:id="rId3"/>
    <p:sldId id="271" r:id="rId4"/>
    <p:sldId id="289" r:id="rId5"/>
    <p:sldId id="341" r:id="rId6"/>
    <p:sldId id="340" r:id="rId7"/>
    <p:sldId id="342" r:id="rId8"/>
    <p:sldId id="288" r:id="rId9"/>
    <p:sldId id="272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93514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87028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80543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574056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967570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361084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754601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148115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F9E"/>
    <a:srgbClr val="72EA36"/>
    <a:srgbClr val="69DC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5" autoAdjust="0"/>
    <p:restoredTop sz="94660"/>
  </p:normalViewPr>
  <p:slideViewPr>
    <p:cSldViewPr>
      <p:cViewPr>
        <p:scale>
          <a:sx n="80" d="100"/>
          <a:sy n="80" d="100"/>
        </p:scale>
        <p:origin x="-798" y="-360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3514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7028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0543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4056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67570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1084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54601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48115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32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>
            <a:lvl1pPr marL="393514" lvl="0" indent="-29513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87028" lvl="1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2pPr>
            <a:lvl3pPr marL="1180543" lvl="2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■"/>
              <a:defRPr/>
            </a:lvl3pPr>
            <a:lvl4pPr marL="1574056" lvl="3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●"/>
              <a:defRPr/>
            </a:lvl4pPr>
            <a:lvl5pPr marL="1967570" lvl="4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5pPr>
            <a:lvl6pPr marL="2361084" lvl="5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■"/>
              <a:defRPr/>
            </a:lvl6pPr>
            <a:lvl7pPr marL="2754601" lvl="6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●"/>
              <a:defRPr/>
            </a:lvl7pPr>
            <a:lvl8pPr marL="3148115" lvl="7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8pPr>
            <a:lvl9pPr marL="3541628" lvl="8" indent="-273275" algn="l">
              <a:lnSpc>
                <a:spcPct val="115000"/>
              </a:lnSpc>
              <a:spcBef>
                <a:spcPts val="1377"/>
              </a:spcBef>
              <a:spcAft>
                <a:spcPts val="137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24"/>
            <a:ext cx="548700" cy="39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8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0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40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75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1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54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481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514" indent="0">
              <a:buNone/>
              <a:defRPr sz="1700" b="1"/>
            </a:lvl2pPr>
            <a:lvl3pPr marL="787028" indent="0">
              <a:buNone/>
              <a:defRPr sz="1400" b="1"/>
            </a:lvl3pPr>
            <a:lvl4pPr marL="1180543" indent="0">
              <a:buNone/>
              <a:defRPr sz="1400" b="1"/>
            </a:lvl4pPr>
            <a:lvl5pPr marL="1574056" indent="0">
              <a:buNone/>
              <a:defRPr sz="1400" b="1"/>
            </a:lvl5pPr>
            <a:lvl6pPr marL="1967570" indent="0">
              <a:buNone/>
              <a:defRPr sz="1400" b="1"/>
            </a:lvl6pPr>
            <a:lvl7pPr marL="2361084" indent="0">
              <a:buNone/>
              <a:defRPr sz="1400" b="1"/>
            </a:lvl7pPr>
            <a:lvl8pPr marL="2754601" indent="0">
              <a:buNone/>
              <a:defRPr sz="1400" b="1"/>
            </a:lvl8pPr>
            <a:lvl9pPr marL="31481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2"/>
            <a:ext cx="4040188" cy="29634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514" indent="0">
              <a:buNone/>
              <a:defRPr sz="1700" b="1"/>
            </a:lvl2pPr>
            <a:lvl3pPr marL="787028" indent="0">
              <a:buNone/>
              <a:defRPr sz="1400" b="1"/>
            </a:lvl3pPr>
            <a:lvl4pPr marL="1180543" indent="0">
              <a:buNone/>
              <a:defRPr sz="1400" b="1"/>
            </a:lvl4pPr>
            <a:lvl5pPr marL="1574056" indent="0">
              <a:buNone/>
              <a:defRPr sz="1400" b="1"/>
            </a:lvl5pPr>
            <a:lvl6pPr marL="1967570" indent="0">
              <a:buNone/>
              <a:defRPr sz="1400" b="1"/>
            </a:lvl6pPr>
            <a:lvl7pPr marL="2361084" indent="0">
              <a:buNone/>
              <a:defRPr sz="1400" b="1"/>
            </a:lvl7pPr>
            <a:lvl8pPr marL="2754601" indent="0">
              <a:buNone/>
              <a:defRPr sz="1400" b="1"/>
            </a:lvl8pPr>
            <a:lvl9pPr marL="31481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62"/>
            <a:ext cx="4041775" cy="29634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4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32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3514" indent="0">
              <a:buNone/>
              <a:defRPr sz="1000"/>
            </a:lvl2pPr>
            <a:lvl3pPr marL="787028" indent="0">
              <a:buNone/>
              <a:defRPr sz="900"/>
            </a:lvl3pPr>
            <a:lvl4pPr marL="1180543" indent="0">
              <a:buNone/>
              <a:defRPr sz="900"/>
            </a:lvl4pPr>
            <a:lvl5pPr marL="1574056" indent="0">
              <a:buNone/>
              <a:defRPr sz="900"/>
            </a:lvl5pPr>
            <a:lvl6pPr marL="1967570" indent="0">
              <a:buNone/>
              <a:defRPr sz="900"/>
            </a:lvl6pPr>
            <a:lvl7pPr marL="2361084" indent="0">
              <a:buNone/>
              <a:defRPr sz="900"/>
            </a:lvl7pPr>
            <a:lvl8pPr marL="2754601" indent="0">
              <a:buNone/>
              <a:defRPr sz="900"/>
            </a:lvl8pPr>
            <a:lvl9pPr marL="31481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600"/>
            </a:lvl1pPr>
            <a:lvl2pPr marL="393514" indent="0">
              <a:buNone/>
              <a:defRPr sz="2300"/>
            </a:lvl2pPr>
            <a:lvl3pPr marL="787028" indent="0">
              <a:buNone/>
              <a:defRPr sz="2000"/>
            </a:lvl3pPr>
            <a:lvl4pPr marL="1180543" indent="0">
              <a:buNone/>
              <a:defRPr sz="1700"/>
            </a:lvl4pPr>
            <a:lvl5pPr marL="1574056" indent="0">
              <a:buNone/>
              <a:defRPr sz="1700"/>
            </a:lvl5pPr>
            <a:lvl6pPr marL="1967570" indent="0">
              <a:buNone/>
              <a:defRPr sz="1700"/>
            </a:lvl6pPr>
            <a:lvl7pPr marL="2361084" indent="0">
              <a:buNone/>
              <a:defRPr sz="1700"/>
            </a:lvl7pPr>
            <a:lvl8pPr marL="2754601" indent="0">
              <a:buNone/>
              <a:defRPr sz="1700"/>
            </a:lvl8pPr>
            <a:lvl9pPr marL="314811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3514" indent="0">
              <a:buNone/>
              <a:defRPr sz="1000"/>
            </a:lvl2pPr>
            <a:lvl3pPr marL="787028" indent="0">
              <a:buNone/>
              <a:defRPr sz="900"/>
            </a:lvl3pPr>
            <a:lvl4pPr marL="1180543" indent="0">
              <a:buNone/>
              <a:defRPr sz="900"/>
            </a:lvl4pPr>
            <a:lvl5pPr marL="1574056" indent="0">
              <a:buNone/>
              <a:defRPr sz="900"/>
            </a:lvl5pPr>
            <a:lvl6pPr marL="1967570" indent="0">
              <a:buNone/>
              <a:defRPr sz="900"/>
            </a:lvl6pPr>
            <a:lvl7pPr marL="2361084" indent="0">
              <a:buNone/>
              <a:defRPr sz="900"/>
            </a:lvl7pPr>
            <a:lvl8pPr marL="2754601" indent="0">
              <a:buNone/>
              <a:defRPr sz="900"/>
            </a:lvl8pPr>
            <a:lvl9pPr marL="31481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857250"/>
          </a:xfrm>
          <a:prstGeom prst="rect">
            <a:avLst/>
          </a:prstGeom>
        </p:spPr>
        <p:txBody>
          <a:bodyPr vert="horz" lIns="78702" tIns="39351" rIns="78702" bIns="393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vert="horz" lIns="78702" tIns="39351" rIns="78702" bIns="393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71"/>
            <a:ext cx="2895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8702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136" indent="-295136" algn="l" defTabSz="7870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61" indent="-245948" algn="l" defTabSz="78702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83786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7300" indent="-196756" algn="l" defTabSz="7870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0814" indent="-196756" algn="l" defTabSz="7870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328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7844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358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4871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3514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87028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0543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74056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570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1084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54601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48115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Music\&#2837;&#2864;&#2881;&#2851;&#2878;%20&#2872;&#2878;&#2839;&#2864;%20&#2858;&#2893;&#2864;&#2861;&#2881;%20&#2873;&#2887;.mpe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77639"/>
            <a:ext cx="9144000" cy="136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22683" y="178785"/>
            <a:ext cx="1578401" cy="7835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51" y="-2722"/>
            <a:ext cx="9108503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1937871-2B51-4E25-95D2-9FBAAB52F7C6}"/>
              </a:ext>
            </a:extLst>
          </p:cNvPr>
          <p:cNvSpPr txBox="1">
            <a:spLocks/>
          </p:cNvSpPr>
          <p:nvPr/>
        </p:nvSpPr>
        <p:spPr>
          <a:xfrm>
            <a:off x="1156238" y="666313"/>
            <a:ext cx="7886700" cy="699554"/>
          </a:xfrm>
          <a:prstGeom prst="rect">
            <a:avLst/>
          </a:prstGeom>
        </p:spPr>
        <p:txBody>
          <a:bodyPr vert="horz" lIns="78702" tIns="39351" rIns="78702" bIns="39351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5700" u="sng" dirty="0">
                <a:solidFill>
                  <a:srgbClr val="FF0000"/>
                </a:solidFill>
              </a:rPr>
              <a:t>MORNING PRAYER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FFA661-1113-45A2-9347-4089C8108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1584417" y="1319341"/>
            <a:ext cx="3169118" cy="286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471295-C671-4398-A562-CBE748DAC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504" b="89474" l="3333" r="98000">
                        <a14:foregroundMark x1="67333" y1="14286" x2="77333" y2="17293"/>
                        <a14:foregroundMark x1="74000" y1="6015" x2="85333" y2="12782"/>
                        <a14:foregroundMark x1="92667" y1="14286" x2="92667" y2="53383"/>
                        <a14:foregroundMark x1="95333" y1="48120" x2="98000" y2="53383"/>
                        <a14:foregroundMark x1="78667" y1="1504" x2="76000" y2="2256"/>
                        <a14:foregroundMark x1="17333" y1="6767" x2="22667" y2="41353"/>
                        <a14:foregroundMark x1="22667" y1="41353" x2="18667" y2="78195"/>
                        <a14:foregroundMark x1="9333" y1="15038" x2="35333" y2="12782"/>
                        <a14:foregroundMark x1="3333" y1="19549" x2="3333" y2="33083"/>
                        <a14:foregroundMark x1="28000" y1="58647" x2="24000" y2="69173"/>
                        <a14:foregroundMark x1="10000" y1="60150" x2="10000" y2="66165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6633709" y="2569032"/>
            <a:ext cx="2242768" cy="1988590"/>
          </a:xfrm>
          <a:prstGeom prst="rect">
            <a:avLst/>
          </a:prstGeom>
        </p:spPr>
      </p:pic>
      <p:pic>
        <p:nvPicPr>
          <p:cNvPr id="12" name="କରୁଣା ସାଗର ପ୍ରଭୁ ହେ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28600" y="3486150"/>
            <a:ext cx="7620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20002" y="400051"/>
            <a:ext cx="1232526" cy="6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816677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ctr" anchorCtr="0">
            <a:noAutofit/>
          </a:bodyPr>
          <a:lstStyle/>
          <a:p>
            <a:pPr marL="393514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3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514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35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5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8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" y="400051"/>
            <a:ext cx="8763000" cy="68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2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09600" y="1485901"/>
            <a:ext cx="81534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/>
          <a:p>
            <a:endParaRPr lang="en" sz="2300" b="1" dirty="0"/>
          </a:p>
          <a:p>
            <a:r>
              <a:rPr lang="en-US" sz="2300" b="1" dirty="0"/>
              <a:t>SESSION </a:t>
            </a:r>
            <a:r>
              <a:rPr lang="en-US" sz="2300" b="1" dirty="0" smtClean="0"/>
              <a:t>:1</a:t>
            </a:r>
            <a:r>
              <a:rPr lang="or-IN" sz="2300" b="1" dirty="0" smtClean="0"/>
              <a:t>3</a:t>
            </a:r>
            <a:endParaRPr lang="en-US" sz="2300" b="1" dirty="0"/>
          </a:p>
          <a:p>
            <a:r>
              <a:rPr lang="en-IN" sz="2300" b="1" dirty="0"/>
              <a:t>CLASS </a:t>
            </a:r>
            <a:r>
              <a:rPr lang="en-IN" sz="2300" b="1" dirty="0" smtClean="0"/>
              <a:t>:3</a:t>
            </a:r>
            <a:endParaRPr lang="en" sz="2300" b="1" dirty="0"/>
          </a:p>
          <a:p>
            <a:r>
              <a:rPr lang="en" sz="2300" b="1" dirty="0"/>
              <a:t>SUBJECT : </a:t>
            </a:r>
            <a:r>
              <a:rPr lang="en" sz="2300" b="1" dirty="0" smtClean="0"/>
              <a:t>ODIA</a:t>
            </a:r>
            <a:endParaRPr sz="2300" b="1"/>
          </a:p>
          <a:p>
            <a:r>
              <a:rPr lang="en" sz="2300" b="1" dirty="0"/>
              <a:t>CHAPTER NUMBER</a:t>
            </a:r>
            <a:r>
              <a:rPr lang="en" sz="2300" b="1" dirty="0" smtClean="0"/>
              <a:t>: 12</a:t>
            </a:r>
            <a:r>
              <a:rPr lang="or-IN" sz="2300" b="1" dirty="0" smtClean="0"/>
              <a:t> </a:t>
            </a:r>
            <a:endParaRPr sz="2300" b="1"/>
          </a:p>
          <a:p>
            <a:r>
              <a:rPr lang="en" sz="2300" b="1" dirty="0" smtClean="0"/>
              <a:t>CHAPTER NAME :</a:t>
            </a:r>
            <a:r>
              <a:rPr lang="or-IN" sz="2300" b="1" dirty="0" smtClean="0"/>
              <a:t>ଆମ</a:t>
            </a:r>
            <a:r>
              <a:rPr lang="en" sz="2300" b="1" dirty="0" smtClean="0"/>
              <a:t> </a:t>
            </a:r>
            <a:r>
              <a:rPr lang="or-IN" sz="2300" b="1" dirty="0" smtClean="0"/>
              <a:t>ଗାଁ         </a:t>
            </a:r>
            <a:endParaRPr lang="en" sz="2300" b="1" dirty="0"/>
          </a:p>
          <a:p>
            <a:pPr lvl="0"/>
            <a:r>
              <a:rPr lang="en" sz="2300" b="1" dirty="0"/>
              <a:t>SUBTOPIC </a:t>
            </a:r>
            <a:r>
              <a:rPr lang="en" sz="2300" b="1" dirty="0" smtClean="0"/>
              <a:t>:</a:t>
            </a:r>
            <a:r>
              <a:rPr lang="or-IN" sz="2300" b="1" dirty="0" smtClean="0"/>
              <a:t>  ସୃଜନାତ୍ମକ ଲିଖନ ଓ ବ୍ୟାକରଣ     </a:t>
            </a:r>
            <a:endParaRPr sz="23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71455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085850"/>
          </a:xfrm>
        </p:spPr>
        <p:txBody>
          <a:bodyPr>
            <a:noAutofit/>
          </a:bodyPr>
          <a:lstStyle/>
          <a:p>
            <a:r>
              <a:rPr lang="or-IN" sz="2600" u="sng" dirty="0" smtClean="0">
                <a:solidFill>
                  <a:srgbClr val="FF0000"/>
                </a:solidFill>
              </a:rPr>
              <a:t>ଅଧ୍ୟୟନର ଉଦ୍ଦେଶ୍ୟ </a:t>
            </a:r>
            <a:r>
              <a:rPr lang="or-IN" sz="2600" dirty="0" smtClean="0">
                <a:solidFill>
                  <a:srgbClr val="FF0000"/>
                </a:solidFill>
              </a:rPr>
              <a:t>–</a:t>
            </a:r>
            <a:br>
              <a:rPr lang="or-IN" sz="2600" dirty="0" smtClean="0">
                <a:solidFill>
                  <a:srgbClr val="FF0000"/>
                </a:solidFill>
              </a:rPr>
            </a:br>
            <a:r>
              <a:rPr lang="or-IN" sz="2600" dirty="0" smtClean="0">
                <a:solidFill>
                  <a:srgbClr val="FF0000"/>
                </a:solidFill>
              </a:rPr>
              <a:t>ପିଲାମାନଙ୍କର ଶ୍ରବଣ ,କଥନ</a:t>
            </a:r>
            <a:r>
              <a:rPr lang="en-US" sz="2600" dirty="0" smtClean="0">
                <a:solidFill>
                  <a:srgbClr val="FF0000"/>
                </a:solidFill>
              </a:rPr>
              <a:t>,</a:t>
            </a:r>
            <a:r>
              <a:rPr lang="or-IN" sz="2600" dirty="0" smtClean="0">
                <a:solidFill>
                  <a:srgbClr val="FF0000"/>
                </a:solidFill>
              </a:rPr>
              <a:t>ପଠନ,ଲିଖନ ଓ ସୃଜନାତ୍ମକ ଶୈଳୀ ର </a:t>
            </a:r>
            <a:br>
              <a:rPr lang="or-IN" sz="2600" dirty="0" smtClean="0">
                <a:solidFill>
                  <a:srgbClr val="FF0000"/>
                </a:solidFill>
              </a:rPr>
            </a:br>
            <a:r>
              <a:rPr lang="or-IN" sz="2600" dirty="0" smtClean="0">
                <a:solidFill>
                  <a:srgbClr val="FF0000"/>
                </a:solidFill>
              </a:rPr>
              <a:t>ଅଭିବୃଦ୍ଧି କରାଇବା  |  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1905000" cy="1200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1143000"/>
            <a:ext cx="6248400" cy="348615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1"/>
            <a:ext cx="9144000" cy="1143000"/>
          </a:xfrm>
        </p:spPr>
        <p:txBody>
          <a:bodyPr>
            <a:noAutofit/>
          </a:bodyPr>
          <a:lstStyle/>
          <a:p>
            <a:r>
              <a:rPr lang="or-IN" sz="3900" dirty="0" smtClean="0">
                <a:solidFill>
                  <a:srgbClr val="FF0000"/>
                </a:solidFill>
              </a:rPr>
              <a:t>                         ଆମ ଗାଁ      </a:t>
            </a:r>
            <a:br>
              <a:rPr lang="or-IN" sz="3900" dirty="0" smtClean="0">
                <a:solidFill>
                  <a:srgbClr val="FF0000"/>
                </a:solidFill>
              </a:rPr>
            </a:br>
            <a:r>
              <a:rPr lang="or-IN" sz="3900" dirty="0" smtClean="0">
                <a:solidFill>
                  <a:srgbClr val="FF0000"/>
                </a:solidFill>
              </a:rPr>
              <a:t>  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1026" name="AutoShape 2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45,149 Indian Family Stock Photos, Pictures &amp;amp; Royalty-Free Images - iStock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1" y="6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"/>
            <a:ext cx="2286000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or-IN" sz="5400" u="sng" dirty="0" smtClean="0"/>
              <a:t>ସୃଜନାତ୍ମକ ଲିଖନ  </a:t>
            </a:r>
            <a:r>
              <a:rPr lang="or-IN" sz="4800" u="sng" dirty="0" smtClean="0">
                <a:solidFill>
                  <a:srgbClr val="FF0000"/>
                </a:solidFill>
              </a:rPr>
              <a:t> </a:t>
            </a:r>
            <a:r>
              <a:rPr lang="or-IN" sz="6000" u="sng" dirty="0" smtClean="0">
                <a:solidFill>
                  <a:srgbClr val="FF0000"/>
                </a:solidFill>
              </a:rPr>
              <a:t/>
            </a:r>
            <a:br>
              <a:rPr lang="or-IN" sz="6000" u="sng" dirty="0" smtClean="0">
                <a:solidFill>
                  <a:srgbClr val="FF0000"/>
                </a:solidFill>
              </a:rPr>
            </a:br>
            <a:r>
              <a:rPr lang="or-IN" sz="4800" dirty="0" smtClean="0">
                <a:solidFill>
                  <a:srgbClr val="FF0000"/>
                </a:solidFill>
              </a:rPr>
              <a:t>କୃଷକ</a:t>
            </a:r>
            <a:r>
              <a:rPr lang="or-IN" sz="5400" dirty="0" smtClean="0"/>
              <a:t/>
            </a:r>
            <a:br>
              <a:rPr lang="or-IN" sz="5400" dirty="0" smtClean="0"/>
            </a:br>
            <a:r>
              <a:rPr lang="or-IN" sz="5400" dirty="0" smtClean="0"/>
              <a:t> </a:t>
            </a:r>
            <a:br>
              <a:rPr lang="or-IN" sz="5400" dirty="0" smtClean="0"/>
            </a:br>
            <a:r>
              <a:rPr lang="or-IN" sz="5400" dirty="0" smtClean="0"/>
              <a:t/>
            </a:r>
            <a:br>
              <a:rPr lang="or-IN" sz="5400" dirty="0" smtClean="0"/>
            </a:br>
            <a:r>
              <a:rPr lang="or-IN" sz="3200" dirty="0" smtClean="0"/>
              <a:t/>
            </a:r>
            <a:br>
              <a:rPr lang="or-IN" sz="3200" dirty="0" smtClean="0"/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196" name="AutoShape 4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0"/>
            <a:ext cx="9073008" cy="5169525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04950"/>
            <a:ext cx="88392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66750"/>
          </a:xfrm>
        </p:spPr>
        <p:txBody>
          <a:bodyPr>
            <a:normAutofit fontScale="90000"/>
          </a:bodyPr>
          <a:lstStyle/>
          <a:p>
            <a:r>
              <a:rPr lang="or-IN" sz="4000" b="1" u="sng" dirty="0" smtClean="0">
                <a:solidFill>
                  <a:srgbClr val="FF0000"/>
                </a:solidFill>
              </a:rPr>
              <a:t>ସୃଜନାତ୍ମକ ଲିଖନ- କୃଷକ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9144000" cy="4629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or-IN" dirty="0" smtClean="0">
                <a:solidFill>
                  <a:srgbClr val="FF0000"/>
                </a:solidFill>
              </a:rPr>
              <a:t> </a:t>
            </a:r>
            <a:r>
              <a:rPr lang="or-IN" dirty="0" smtClean="0"/>
              <a:t>କୃଷକ ହେଉଛି ଦେଶ ତଥା ଜାତିର ମେରୁଦଣ୍ଡ |କୃଷକ ଆମମାନଙ୍କୁ </a:t>
            </a:r>
          </a:p>
          <a:p>
            <a:pPr>
              <a:buNone/>
            </a:pPr>
            <a:r>
              <a:rPr lang="or-IN" dirty="0" smtClean="0"/>
              <a:t>ଖାଦ୍ୟଶସ୍ୟ ଯୋଗାଇଥାଏ |ମୁଣ୍ଡ ଝାଳ ତୁଣ୍ଡରେ ମାରି ସେ ଅନବରତ ପରିଶ୍ରମ କରିଥାଏ |</a:t>
            </a:r>
          </a:p>
          <a:p>
            <a:pPr>
              <a:buNone/>
            </a:pPr>
            <a:r>
              <a:rPr lang="or-IN" dirty="0" smtClean="0"/>
              <a:t>ବିଭିନ୍ନ ପ୍ରକାର ଚାଷ କରି ସେ ଆମମାନଙ୍କୁ ବଞ୍ଚାଏ |ସେ ସକାଳୁ ଉଠି ତାର ନିତ୍ୟକର୍ମ</a:t>
            </a:r>
          </a:p>
          <a:p>
            <a:pPr>
              <a:buNone/>
            </a:pPr>
            <a:r>
              <a:rPr lang="or-IN" dirty="0" smtClean="0"/>
              <a:t>ସାରି ବଳଦଙ୍କୁ କୁଣ୍ଡା ତୋରାଣି ପିଆଏ |ନିଜେ ପଖାଳ ଗଣ୍ଡେ ଖାଇ ବିଲକୁ ବାହାରିଯାଏ |</a:t>
            </a:r>
          </a:p>
          <a:p>
            <a:pPr>
              <a:buNone/>
            </a:pPr>
            <a:r>
              <a:rPr lang="or-IN" dirty="0" smtClean="0"/>
              <a:t>ସେ ବୈଶାଖ ମାସର ମୁଣ୍ଡଫଟା ଖରା ,ପୌଷ ମାସର ହାଡଭଙ୍ଗା ଶୀତ ଓ ଶ୍ରାବଣ ମାସର</a:t>
            </a:r>
          </a:p>
          <a:p>
            <a:pPr>
              <a:buNone/>
            </a:pPr>
            <a:r>
              <a:rPr lang="or-IN" dirty="0" smtClean="0"/>
              <a:t>ବର୍ଷାକୁ ଖାତିର ନକରି ବିଲରେ ଖଟିଥାଏ | ସେ ଦିନସାରା ବିଲରେ କାମକରି ସନ୍ଧ୍ୟା </a:t>
            </a:r>
          </a:p>
          <a:p>
            <a:pPr>
              <a:buNone/>
            </a:pPr>
            <a:r>
              <a:rPr lang="or-IN" dirty="0" smtClean="0"/>
              <a:t>ସମୟରେ ଘରକୁ ଫେରେ |ଏହିପରି ତାର କର୍ମମୟ ଜୀବନ ବର୍ଷସାରା ଲାଗି ରହିଥାଏ |</a:t>
            </a:r>
          </a:p>
          <a:p>
            <a:pPr>
              <a:buNone/>
            </a:pPr>
            <a:r>
              <a:rPr lang="or-IN" dirty="0" smtClean="0"/>
              <a:t>ଆମେ ତା ବିନା ଚଳିପାରିବା ନାହିଁ |କୃଷକ ସମାଜର ଉତ୍ତମ ବନ୍ଧୁ |ଆମେ ତାକୁ ସମ୍ମାନ</a:t>
            </a:r>
          </a:p>
          <a:p>
            <a:pPr>
              <a:buNone/>
            </a:pPr>
            <a:r>
              <a:rPr lang="or-IN" dirty="0" smtClean="0"/>
              <a:t>କରିବା ଉଚିତ |</a:t>
            </a:r>
          </a:p>
          <a:p>
            <a:pPr>
              <a:buNone/>
            </a:pPr>
            <a:endParaRPr lang="or-IN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"/>
            <a:ext cx="2209800" cy="971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1"/>
            <a:ext cx="2362200" cy="1047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 fontScale="90000"/>
          </a:bodyPr>
          <a:lstStyle/>
          <a:p>
            <a:r>
              <a:rPr lang="or-IN" sz="5400" dirty="0" smtClean="0"/>
              <a:t> </a:t>
            </a:r>
            <a:r>
              <a:rPr lang="or-IN" sz="4900" u="sng" dirty="0" smtClean="0">
                <a:solidFill>
                  <a:srgbClr val="FF0000"/>
                </a:solidFill>
              </a:rPr>
              <a:t>ବ୍ୟାକରଣ-ଯୋଡାଶବ୍ଦ\ଯୁଗ୍ମଶବ୍ଦ</a:t>
            </a:r>
            <a:br>
              <a:rPr lang="or-IN" sz="4900" u="sng" dirty="0" smtClean="0">
                <a:solidFill>
                  <a:srgbClr val="FF0000"/>
                </a:solidFill>
              </a:rPr>
            </a:br>
            <a:r>
              <a:rPr lang="or-IN" sz="4900" dirty="0" smtClean="0"/>
              <a:t>ଧାନଚାଉଳ       ଭଲମନ୍ଦ</a:t>
            </a:r>
            <a:br>
              <a:rPr lang="or-IN" sz="4900" dirty="0" smtClean="0"/>
            </a:br>
            <a:r>
              <a:rPr lang="or-IN" sz="4900" dirty="0" smtClean="0"/>
              <a:t>ସୁନାରୂପା          ଡାଳପତ୍ର</a:t>
            </a:r>
            <a:br>
              <a:rPr lang="or-IN" sz="4900" dirty="0" smtClean="0"/>
            </a:br>
            <a:r>
              <a:rPr lang="or-IN" sz="4900" dirty="0" smtClean="0"/>
              <a:t>ଟଙ୍କାପଇସା        ବନ୍ଧୁବାନ୍ଧବ</a:t>
            </a:r>
            <a:br>
              <a:rPr lang="or-IN" sz="4900" dirty="0" smtClean="0"/>
            </a:br>
            <a:r>
              <a:rPr lang="or-IN" sz="4900" dirty="0" smtClean="0"/>
              <a:t>ଗାଈଗୋରୁ         ଗପସପ</a:t>
            </a:r>
            <a:br>
              <a:rPr lang="or-IN" sz="4900" dirty="0" smtClean="0"/>
            </a:br>
            <a:r>
              <a:rPr lang="or-IN" sz="4900" dirty="0" smtClean="0"/>
              <a:t>ଯାନବାହାନ         ଦିନରାତି</a:t>
            </a:r>
            <a:br>
              <a:rPr lang="or-IN" sz="4900" dirty="0" smtClean="0"/>
            </a:br>
            <a:r>
              <a:rPr lang="or-IN" sz="4900" dirty="0" smtClean="0"/>
              <a:t>ଡାଳପତ୍ର             ସଜବାଜ</a:t>
            </a:r>
            <a:r>
              <a:rPr lang="or-IN" sz="4900" u="sng" dirty="0" smtClean="0">
                <a:solidFill>
                  <a:srgbClr val="FF0000"/>
                </a:solidFill>
              </a:rPr>
              <a:t> </a:t>
            </a:r>
            <a:r>
              <a:rPr lang="or-IN" sz="4900" dirty="0" smtClean="0"/>
              <a:t/>
            </a:r>
            <a:br>
              <a:rPr lang="or-IN" sz="4900" dirty="0" smtClean="0"/>
            </a:br>
            <a:r>
              <a:rPr lang="or-IN" sz="5400" dirty="0" smtClean="0"/>
              <a:t/>
            </a:r>
            <a:br>
              <a:rPr lang="or-IN" sz="5400" dirty="0" smtClean="0"/>
            </a:br>
            <a:r>
              <a:rPr lang="or-IN" sz="5400" dirty="0" smtClean="0"/>
              <a:t> </a:t>
            </a:r>
            <a:br>
              <a:rPr lang="or-IN" sz="5400" dirty="0" smtClean="0"/>
            </a:br>
            <a:r>
              <a:rPr lang="or-IN" sz="5400" dirty="0" smtClean="0"/>
              <a:t/>
            </a:r>
            <a:br>
              <a:rPr lang="or-IN" sz="5400" dirty="0" smtClean="0"/>
            </a:br>
            <a:r>
              <a:rPr lang="or-IN" sz="3200" dirty="0" smtClean="0"/>
              <a:t/>
            </a:r>
            <a:br>
              <a:rPr lang="or-IN" sz="3200" dirty="0" smtClean="0"/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196" name="AutoShape 4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0"/>
            <a:ext cx="9073008" cy="5169525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952" y="971550"/>
            <a:ext cx="3725648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1456"/>
            <a:ext cx="7772400" cy="800095"/>
          </a:xfrm>
        </p:spPr>
        <p:txBody>
          <a:bodyPr>
            <a:normAutofit/>
          </a:bodyPr>
          <a:lstStyle/>
          <a:p>
            <a:r>
              <a:rPr lang="or-IN" sz="4600" b="1" u="sng" dirty="0" smtClean="0">
                <a:solidFill>
                  <a:srgbClr val="FF0000"/>
                </a:solidFill>
              </a:rPr>
              <a:t>ଗୃହକର୍ମ</a:t>
            </a:r>
            <a:endParaRPr lang="en-US" sz="46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95350"/>
            <a:ext cx="8991600" cy="424815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>
                <a:solidFill>
                  <a:schemeClr val="tx1"/>
                </a:solidFill>
              </a:rPr>
              <a:t>ଅଭ୍ୟାସ –ଶ୍ରେଣୀ ଫର୍ଦ୍ଦଟିକୁ ମନେ ରଖ | </a:t>
            </a:r>
            <a:r>
              <a:rPr lang="or-IN" sz="4000" b="1" dirty="0" smtClean="0"/>
              <a:t>     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943100"/>
            <a:ext cx="71628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3350"/>
            <a:ext cx="2438401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781050"/>
          </a:xfrm>
        </p:spPr>
        <p:txBody>
          <a:bodyPr>
            <a:noAutofit/>
          </a:bodyPr>
          <a:lstStyle/>
          <a:p>
            <a:r>
              <a:rPr lang="or-IN" sz="3200" b="1" u="sng" dirty="0" smtClean="0">
                <a:solidFill>
                  <a:srgbClr val="FF0000"/>
                </a:solidFill>
              </a:rPr>
              <a:t>ଲବ୍ଧ ଜ୍ଞାନର ଫଳାଫଳ-</a:t>
            </a:r>
            <a:r>
              <a:rPr lang="or-IN" sz="3200" dirty="0" smtClean="0">
                <a:solidFill>
                  <a:srgbClr val="FF0000"/>
                </a:solidFill>
              </a:rPr>
              <a:t/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ଶ୍ରବଣ,କଥନ,ପଠନ, ଲିଖନ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ଓ ସୃଜନାତ୍ମକ ଶୈଳୀ ର ଅଭିବୃଦ୍ଧି ଘଟିବ |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120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2" y="1371600"/>
            <a:ext cx="6172199" cy="37719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5294</TotalTime>
  <Words>161</Words>
  <Application>Microsoft Office PowerPoint</Application>
  <PresentationFormat>On-screen Show (16:9)</PresentationFormat>
  <Paragraphs>29</Paragraphs>
  <Slides>10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ଅଧ୍ୟୟନର ଉଦ୍ଦେଶ୍ୟ – ପିଲାମାନଙ୍କର ଶ୍ରବଣ ,କଥନ,ପଠନ,ଲିଖନ ଓ ସୃଜନାତ୍ମକ ଶୈଳୀ ର  ଅଭିବୃଦ୍ଧି କରାଇବା  |  </vt:lpstr>
      <vt:lpstr>                         ଆମ ଗାଁ         </vt:lpstr>
      <vt:lpstr>ସୃଜନାତ୍ମକ ଲିଖନ    କୃଷକ     </vt:lpstr>
      <vt:lpstr>ସୃଜନାତ୍ମକ ଲିଖନ- କୃଷକ</vt:lpstr>
      <vt:lpstr> ବ୍ୟାକରଣ-ଯୋଡାଶବ୍ଦ\ଯୁଗ୍ମଶବ୍ଦ ଧାନଚାଉଳ       ଭଲମନ୍ଦ ସୁନାରୂପା          ଡାଳପତ୍ର ଟଙ୍କାପଇସା        ବନ୍ଧୁବାନ୍ଧବ ଗାଈଗୋରୁ         ଗପସପ ଯାନବାହାନ         ଦିନରାତି ଡାଳପତ୍ର             ସଜବାଜ       </vt:lpstr>
      <vt:lpstr>ଗୃହକର୍ମ</vt:lpstr>
      <vt:lpstr>ଲବ୍ଧ ଜ୍ଞାନର ଫଳାଫଳ- ପିଲାମାନଙ୍କର ଶ୍ରବଣ,କଥନ,ପଠନ, ଲିଖନ  ଓ ସୃଜନାତ୍ମକ ଶୈଳୀ ର ଅଭିବୃଦ୍ଧି ଘଟିବ |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72</cp:revision>
  <dcterms:created xsi:type="dcterms:W3CDTF">2021-03-21T16:27:02Z</dcterms:created>
  <dcterms:modified xsi:type="dcterms:W3CDTF">2021-12-05T17:43:22Z</dcterms:modified>
</cp:coreProperties>
</file>