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257" r:id="rId3"/>
    <p:sldId id="271" r:id="rId4"/>
    <p:sldId id="289" r:id="rId5"/>
    <p:sldId id="315" r:id="rId6"/>
    <p:sldId id="316" r:id="rId7"/>
    <p:sldId id="317" r:id="rId8"/>
    <p:sldId id="318" r:id="rId9"/>
    <p:sldId id="337" r:id="rId10"/>
    <p:sldId id="339" r:id="rId11"/>
    <p:sldId id="338" r:id="rId12"/>
    <p:sldId id="290" r:id="rId13"/>
    <p:sldId id="340" r:id="rId14"/>
    <p:sldId id="272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93514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87028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80543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574056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967570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361084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754601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148115" algn="l" defTabSz="7870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F9E"/>
    <a:srgbClr val="72EA36"/>
    <a:srgbClr val="69DC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360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3514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7028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0543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4056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67570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1084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54601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48115" algn="l" defTabSz="7870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31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>
            <a:lvl1pPr marL="393514" lvl="0" indent="-29513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787028" lvl="1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2pPr>
            <a:lvl3pPr marL="1180543" lvl="2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■"/>
              <a:defRPr/>
            </a:lvl3pPr>
            <a:lvl4pPr marL="1574056" lvl="3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●"/>
              <a:defRPr/>
            </a:lvl4pPr>
            <a:lvl5pPr marL="1967570" lvl="4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5pPr>
            <a:lvl6pPr marL="2361084" lvl="5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■"/>
              <a:defRPr/>
            </a:lvl6pPr>
            <a:lvl7pPr marL="2754601" lvl="6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●"/>
              <a:defRPr/>
            </a:lvl7pPr>
            <a:lvl8pPr marL="3148115" lvl="7" indent="-273275" algn="l">
              <a:lnSpc>
                <a:spcPct val="115000"/>
              </a:lnSpc>
              <a:spcBef>
                <a:spcPts val="1377"/>
              </a:spcBef>
              <a:spcAft>
                <a:spcPts val="0"/>
              </a:spcAft>
              <a:buSzPts val="1400"/>
              <a:buChar char="○"/>
              <a:defRPr/>
            </a:lvl8pPr>
            <a:lvl9pPr marL="3541628" lvl="8" indent="-273275" algn="l">
              <a:lnSpc>
                <a:spcPct val="115000"/>
              </a:lnSpc>
              <a:spcBef>
                <a:spcPts val="1377"/>
              </a:spcBef>
              <a:spcAft>
                <a:spcPts val="137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23"/>
            <a:ext cx="548700" cy="39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1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8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0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40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75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1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54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481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514" indent="0">
              <a:buNone/>
              <a:defRPr sz="1700" b="1"/>
            </a:lvl2pPr>
            <a:lvl3pPr marL="787028" indent="0">
              <a:buNone/>
              <a:defRPr sz="1400" b="1"/>
            </a:lvl3pPr>
            <a:lvl4pPr marL="1180543" indent="0">
              <a:buNone/>
              <a:defRPr sz="1400" b="1"/>
            </a:lvl4pPr>
            <a:lvl5pPr marL="1574056" indent="0">
              <a:buNone/>
              <a:defRPr sz="1400" b="1"/>
            </a:lvl5pPr>
            <a:lvl6pPr marL="1967570" indent="0">
              <a:buNone/>
              <a:defRPr sz="1400" b="1"/>
            </a:lvl6pPr>
            <a:lvl7pPr marL="2361084" indent="0">
              <a:buNone/>
              <a:defRPr sz="1400" b="1"/>
            </a:lvl7pPr>
            <a:lvl8pPr marL="2754601" indent="0">
              <a:buNone/>
              <a:defRPr sz="1400" b="1"/>
            </a:lvl8pPr>
            <a:lvl9pPr marL="31481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61"/>
            <a:ext cx="4040188" cy="29634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514" indent="0">
              <a:buNone/>
              <a:defRPr sz="1700" b="1"/>
            </a:lvl2pPr>
            <a:lvl3pPr marL="787028" indent="0">
              <a:buNone/>
              <a:defRPr sz="1400" b="1"/>
            </a:lvl3pPr>
            <a:lvl4pPr marL="1180543" indent="0">
              <a:buNone/>
              <a:defRPr sz="1400" b="1"/>
            </a:lvl4pPr>
            <a:lvl5pPr marL="1574056" indent="0">
              <a:buNone/>
              <a:defRPr sz="1400" b="1"/>
            </a:lvl5pPr>
            <a:lvl6pPr marL="1967570" indent="0">
              <a:buNone/>
              <a:defRPr sz="1400" b="1"/>
            </a:lvl6pPr>
            <a:lvl7pPr marL="2361084" indent="0">
              <a:buNone/>
              <a:defRPr sz="1400" b="1"/>
            </a:lvl7pPr>
            <a:lvl8pPr marL="2754601" indent="0">
              <a:buNone/>
              <a:defRPr sz="1400" b="1"/>
            </a:lvl8pPr>
            <a:lvl9pPr marL="31481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61"/>
            <a:ext cx="4041775" cy="29634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4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3514" indent="0">
              <a:buNone/>
              <a:defRPr sz="1000"/>
            </a:lvl2pPr>
            <a:lvl3pPr marL="787028" indent="0">
              <a:buNone/>
              <a:defRPr sz="900"/>
            </a:lvl3pPr>
            <a:lvl4pPr marL="1180543" indent="0">
              <a:buNone/>
              <a:defRPr sz="900"/>
            </a:lvl4pPr>
            <a:lvl5pPr marL="1574056" indent="0">
              <a:buNone/>
              <a:defRPr sz="900"/>
            </a:lvl5pPr>
            <a:lvl6pPr marL="1967570" indent="0">
              <a:buNone/>
              <a:defRPr sz="900"/>
            </a:lvl6pPr>
            <a:lvl7pPr marL="2361084" indent="0">
              <a:buNone/>
              <a:defRPr sz="900"/>
            </a:lvl7pPr>
            <a:lvl8pPr marL="2754601" indent="0">
              <a:buNone/>
              <a:defRPr sz="900"/>
            </a:lvl8pPr>
            <a:lvl9pPr marL="31481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600"/>
            </a:lvl1pPr>
            <a:lvl2pPr marL="393514" indent="0">
              <a:buNone/>
              <a:defRPr sz="2300"/>
            </a:lvl2pPr>
            <a:lvl3pPr marL="787028" indent="0">
              <a:buNone/>
              <a:defRPr sz="2000"/>
            </a:lvl3pPr>
            <a:lvl4pPr marL="1180543" indent="0">
              <a:buNone/>
              <a:defRPr sz="1700"/>
            </a:lvl4pPr>
            <a:lvl5pPr marL="1574056" indent="0">
              <a:buNone/>
              <a:defRPr sz="1700"/>
            </a:lvl5pPr>
            <a:lvl6pPr marL="1967570" indent="0">
              <a:buNone/>
              <a:defRPr sz="1700"/>
            </a:lvl6pPr>
            <a:lvl7pPr marL="2361084" indent="0">
              <a:buNone/>
              <a:defRPr sz="1700"/>
            </a:lvl7pPr>
            <a:lvl8pPr marL="2754601" indent="0">
              <a:buNone/>
              <a:defRPr sz="1700"/>
            </a:lvl8pPr>
            <a:lvl9pPr marL="314811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3514" indent="0">
              <a:buNone/>
              <a:defRPr sz="1000"/>
            </a:lvl2pPr>
            <a:lvl3pPr marL="787028" indent="0">
              <a:buNone/>
              <a:defRPr sz="900"/>
            </a:lvl3pPr>
            <a:lvl4pPr marL="1180543" indent="0">
              <a:buNone/>
              <a:defRPr sz="900"/>
            </a:lvl4pPr>
            <a:lvl5pPr marL="1574056" indent="0">
              <a:buNone/>
              <a:defRPr sz="900"/>
            </a:lvl5pPr>
            <a:lvl6pPr marL="1967570" indent="0">
              <a:buNone/>
              <a:defRPr sz="900"/>
            </a:lvl6pPr>
            <a:lvl7pPr marL="2361084" indent="0">
              <a:buNone/>
              <a:defRPr sz="900"/>
            </a:lvl7pPr>
            <a:lvl8pPr marL="2754601" indent="0">
              <a:buNone/>
              <a:defRPr sz="900"/>
            </a:lvl8pPr>
            <a:lvl9pPr marL="31481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857250"/>
          </a:xfrm>
          <a:prstGeom prst="rect">
            <a:avLst/>
          </a:prstGeom>
        </p:spPr>
        <p:txBody>
          <a:bodyPr vert="horz" lIns="78702" tIns="39351" rIns="78702" bIns="393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</p:spPr>
        <p:txBody>
          <a:bodyPr vert="horz" lIns="78702" tIns="39351" rIns="78702" bIns="393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71"/>
            <a:ext cx="2895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3842"/>
          </a:xfrm>
          <a:prstGeom prst="rect">
            <a:avLst/>
          </a:prstGeom>
        </p:spPr>
        <p:txBody>
          <a:bodyPr vert="horz" lIns="78702" tIns="39351" rIns="78702" bIns="3935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8702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136" indent="-295136" algn="l" defTabSz="7870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61" indent="-245948" algn="l" defTabSz="78702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83786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7300" indent="-196756" algn="l" defTabSz="78702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0814" indent="-196756" algn="l" defTabSz="78702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328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7844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358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4871" indent="-196756" algn="l" defTabSz="78702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3514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87028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0543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74056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570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1084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54601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48115" algn="l" defTabSz="7870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PRAYER\Ye%20malik%20tere%20bande%20hume.mpe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77638"/>
            <a:ext cx="9144000" cy="136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22681" y="178785"/>
            <a:ext cx="1578401" cy="7835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9" y="-2722"/>
            <a:ext cx="9108503" cy="51435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1937871-2B51-4E25-95D2-9FBAAB52F7C6}"/>
              </a:ext>
            </a:extLst>
          </p:cNvPr>
          <p:cNvSpPr txBox="1">
            <a:spLocks/>
          </p:cNvSpPr>
          <p:nvPr/>
        </p:nvSpPr>
        <p:spPr>
          <a:xfrm>
            <a:off x="1156238" y="666313"/>
            <a:ext cx="7886700" cy="699554"/>
          </a:xfrm>
          <a:prstGeom prst="rect">
            <a:avLst/>
          </a:prstGeom>
        </p:spPr>
        <p:txBody>
          <a:bodyPr vert="horz" lIns="78702" tIns="39351" rIns="78702" bIns="39351" rtlCol="0" anchor="b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5700" u="sng" dirty="0">
                <a:solidFill>
                  <a:srgbClr val="FF0000"/>
                </a:solidFill>
              </a:rPr>
              <a:t>MORNING PRAYER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FFA661-1113-45A2-9347-4089C8108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1584417" y="1319341"/>
            <a:ext cx="3169118" cy="286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471295-C671-4398-A562-CBE748DAC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504" b="89474" l="3333" r="98000">
                        <a14:foregroundMark x1="67333" y1="14286" x2="77333" y2="17293"/>
                        <a14:foregroundMark x1="74000" y1="6015" x2="85333" y2="12782"/>
                        <a14:foregroundMark x1="92667" y1="14286" x2="92667" y2="53383"/>
                        <a14:foregroundMark x1="95333" y1="48120" x2="98000" y2="53383"/>
                        <a14:foregroundMark x1="78667" y1="1504" x2="76000" y2="2256"/>
                        <a14:foregroundMark x1="17333" y1="6767" x2="22667" y2="41353"/>
                        <a14:foregroundMark x1="22667" y1="41353" x2="18667" y2="78195"/>
                        <a14:foregroundMark x1="9333" y1="15038" x2="35333" y2="12782"/>
                        <a14:foregroundMark x1="3333" y1="19549" x2="3333" y2="33083"/>
                        <a14:foregroundMark x1="28000" y1="58647" x2="24000" y2="69173"/>
                        <a14:foregroundMark x1="10000" y1="60150" x2="10000" y2="66165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6633709" y="2569032"/>
            <a:ext cx="2242768" cy="1988590"/>
          </a:xfrm>
          <a:prstGeom prst="rect">
            <a:avLst/>
          </a:prstGeom>
        </p:spPr>
      </p:pic>
      <p:pic>
        <p:nvPicPr>
          <p:cNvPr id="12" name="Ye malik tere bande hume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28600" y="3562350"/>
            <a:ext cx="7620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9055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7175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724400" y="742950"/>
            <a:ext cx="411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400" dirty="0" smtClean="0"/>
              <a:t>କୁମ୍ଭାର –ହାଣ୍ଡି ମାଠିଆ  ଗଢୁଛି </a:t>
            </a:r>
            <a:endParaRPr lang="en-US" sz="4400" dirty="0" smtClean="0"/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2800350"/>
            <a:ext cx="411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400" dirty="0" smtClean="0"/>
              <a:t>ଦରଜି –ପୋଷାକ ତିଆରି କରୁଛି </a:t>
            </a:r>
            <a:endParaRPr lang="en-US" sz="4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33350"/>
            <a:ext cx="7772400" cy="384568"/>
          </a:xfrm>
        </p:spPr>
        <p:txBody>
          <a:bodyPr>
            <a:noAutofit/>
          </a:bodyPr>
          <a:lstStyle/>
          <a:p>
            <a:r>
              <a:rPr lang="or-IN" sz="2800" dirty="0" smtClean="0">
                <a:solidFill>
                  <a:srgbClr val="FF0000"/>
                </a:solidFill>
              </a:rPr>
              <a:t>ଅଭ୍ୟାସ-୧୨ଚିତ୍ର ଦେଖି ଏମାନେ କେଉଁ କେଉଁ କାମ କରୁଛନ୍ତି ଲେଖ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Google Shape;70;p15">
            <a:extLst>
              <a:ext uri="{FF2B5EF4-FFF2-40B4-BE49-F238E27FC236}">
                <a16:creationId xmlns="" xmlns:a16="http://schemas.microsoft.com/office/drawing/2014/main" id="{4107FC81-66BC-324F-8B1F-F279690ECE86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911474" y="0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3350"/>
            <a:ext cx="3886200" cy="16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0975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1950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114800" y="133350"/>
            <a:ext cx="3733800" cy="1543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400" dirty="0" smtClean="0"/>
              <a:t>ଦୋକାନୀ – ଫଳ ବେପାର କରୁଛି 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4267200" y="3543300"/>
            <a:ext cx="4191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b="1" dirty="0" smtClean="0"/>
              <a:t>ନର୍ସ –ରୋଗୀ ମାନଙ୍କ ସେବା ପାଇଁ ପ୍ରସ୍ତୁତ ହେଉଛନ୍ତି 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1885950"/>
            <a:ext cx="3962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3600" b="1" dirty="0" smtClean="0"/>
              <a:t>ବ୍ରାହ୍ମଣ \ପୂଜକ –ଠାକୁରଙ୍କୁ  ଆରତୀ କରୁଛନ୍ତି </a:t>
            </a:r>
            <a:endParaRPr lang="en-US" sz="3600" b="1" dirty="0"/>
          </a:p>
        </p:txBody>
      </p:sp>
      <p:pic>
        <p:nvPicPr>
          <p:cNvPr id="10" name="Google Shape;70;p15">
            <a:extLst>
              <a:ext uri="{FF2B5EF4-FFF2-40B4-BE49-F238E27FC236}">
                <a16:creationId xmlns="" xmlns:a16="http://schemas.microsoft.com/office/drawing/2014/main" id="{4107FC81-66BC-324F-8B1F-F279690ECE86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924800" y="133350"/>
            <a:ext cx="1049886" cy="49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1" y="-171446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500"/>
          </a:xfrm>
        </p:spPr>
        <p:txBody>
          <a:bodyPr>
            <a:normAutofit fontScale="90000"/>
          </a:bodyPr>
          <a:lstStyle/>
          <a:p>
            <a:r>
              <a:rPr lang="or-IN" sz="3900" u="sng" dirty="0" smtClean="0">
                <a:solidFill>
                  <a:srgbClr val="FF0000"/>
                </a:solidFill>
              </a:rPr>
              <a:t>ପ୍ରଶ୍ନ ଗୁଡିକର ଉତ୍ତର ଦିଅ |</a:t>
            </a:r>
            <a:r>
              <a:rPr lang="or-IN" u="sng" dirty="0" smtClean="0">
                <a:solidFill>
                  <a:srgbClr val="FF0000"/>
                </a:solidFill>
              </a:rPr>
              <a:t/>
            </a:r>
            <a:br>
              <a:rPr lang="or-IN" u="sng" dirty="0" smtClean="0">
                <a:solidFill>
                  <a:srgbClr val="FF0000"/>
                </a:solidFill>
              </a:rPr>
            </a:br>
            <a:r>
              <a:rPr lang="or-IN" sz="3900" dirty="0" smtClean="0"/>
              <a:t>୧ –କିଏ ହାଣ୍ଡି ମାଠିଆ ଗଢେ  ?</a:t>
            </a:r>
            <a:br>
              <a:rPr lang="or-IN" sz="3900" dirty="0" smtClean="0"/>
            </a:br>
            <a:r>
              <a:rPr lang="or-IN" sz="3900" dirty="0" smtClean="0"/>
              <a:t>୨–ଲୁହା କାରିଗର କଣ କଣ ତିଆରି କରେ?   </a:t>
            </a:r>
            <a:br>
              <a:rPr lang="or-IN" sz="3900" dirty="0" smtClean="0"/>
            </a:br>
            <a:r>
              <a:rPr lang="or-IN" sz="3900" dirty="0" smtClean="0"/>
              <a:t>୩ –କ୍ଷୀର ରୁ କଣ କଣ ତିଆରି କରାଯାଏ ?</a:t>
            </a:r>
            <a:br>
              <a:rPr lang="or-IN" sz="3900" dirty="0" smtClean="0"/>
            </a:br>
            <a:r>
              <a:rPr lang="or-IN" sz="3900" dirty="0" smtClean="0"/>
              <a:t>୪ –ଗୋପାଳକ  କିପରି ଭାବରେ ଜୀବିକା ନିର୍ବାହ କରନ୍ତି ?</a:t>
            </a:r>
            <a:br>
              <a:rPr lang="or-IN" sz="3900" dirty="0" smtClean="0"/>
            </a:br>
            <a:r>
              <a:rPr lang="or-IN" sz="3900" dirty="0" smtClean="0"/>
              <a:t>୫ –ବାଚସ୍ପତି ମହାରଣା କିଏ ?</a:t>
            </a:r>
            <a:br>
              <a:rPr lang="or-IN" sz="3900" dirty="0" smtClean="0"/>
            </a:br>
            <a:r>
              <a:rPr lang="or-IN" sz="3900" dirty="0" smtClean="0"/>
              <a:t>୬ – ବାଚସ୍ପତି ମହାରଣା କେଉଁଥିରେ କଣ ତିଆରି କରନ୍ତି ?</a:t>
            </a:r>
            <a:br>
              <a:rPr lang="or-IN" sz="3900" dirty="0" smtClean="0"/>
            </a:br>
            <a:r>
              <a:rPr lang="or-IN" sz="3900" dirty="0" smtClean="0"/>
              <a:t>୭ – ଗାଁ ର ଲୋକମାନେ କିପରି ଚଳନ୍ତି ?</a:t>
            </a:r>
            <a:br>
              <a:rPr lang="or-IN" sz="3900" dirty="0" smtClean="0"/>
            </a:br>
            <a:r>
              <a:rPr lang="or-IN" sz="3900" dirty="0" smtClean="0"/>
              <a:t/>
            </a:r>
            <a:br>
              <a:rPr lang="or-IN" sz="3900" dirty="0" smtClean="0"/>
            </a:br>
            <a:r>
              <a:rPr lang="or-IN" dirty="0" smtClean="0"/>
              <a:t/>
            </a:r>
            <a:br>
              <a:rPr lang="or-IN" dirty="0" smtClean="0"/>
            </a:br>
            <a:r>
              <a:rPr lang="or-IN" sz="2600" dirty="0" smtClean="0"/>
              <a:t/>
            </a:r>
            <a:br>
              <a:rPr lang="or-IN" sz="2600" dirty="0" smtClean="0"/>
            </a:br>
            <a:r>
              <a:rPr lang="or-IN" sz="2600" dirty="0" smtClean="0"/>
              <a:t/>
            </a:r>
            <a:br>
              <a:rPr lang="or-IN" sz="2600" dirty="0" smtClean="0"/>
            </a:br>
            <a:r>
              <a:rPr lang="or-IN" sz="2600" dirty="0" smtClean="0"/>
              <a:t/>
            </a:r>
            <a:br>
              <a:rPr lang="or-IN" sz="2600" dirty="0" smtClean="0"/>
            </a:br>
            <a:r>
              <a:rPr lang="or-IN" sz="2600" dirty="0" smtClean="0"/>
              <a:t/>
            </a:r>
            <a:br>
              <a:rPr lang="or-IN" sz="2600" dirty="0" smtClean="0"/>
            </a:b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1455"/>
            <a:ext cx="7772400" cy="800095"/>
          </a:xfrm>
        </p:spPr>
        <p:txBody>
          <a:bodyPr>
            <a:normAutofit/>
          </a:bodyPr>
          <a:lstStyle/>
          <a:p>
            <a:r>
              <a:rPr lang="or-IN" sz="4600" b="1" u="sng" dirty="0" smtClean="0">
                <a:solidFill>
                  <a:srgbClr val="FF0000"/>
                </a:solidFill>
              </a:rPr>
              <a:t>ଗୃହକର୍ମ</a:t>
            </a:r>
            <a:endParaRPr lang="en-US" sz="46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95350"/>
            <a:ext cx="8991600" cy="424815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>
                <a:solidFill>
                  <a:schemeClr val="tx1"/>
                </a:solidFill>
              </a:rPr>
              <a:t>ଅଭ୍ୟାସ –୧୧କୁ ଖାତାରେ କର  | </a:t>
            </a:r>
            <a:r>
              <a:rPr lang="or-IN" sz="4000" b="1" dirty="0" smtClean="0"/>
              <a:t>     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43100"/>
            <a:ext cx="71628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1" y="-114297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781050"/>
          </a:xfrm>
        </p:spPr>
        <p:txBody>
          <a:bodyPr>
            <a:noAutofit/>
          </a:bodyPr>
          <a:lstStyle/>
          <a:p>
            <a:r>
              <a:rPr lang="or-IN" sz="3200" b="1" u="sng" dirty="0" smtClean="0">
                <a:solidFill>
                  <a:srgbClr val="FF0000"/>
                </a:solidFill>
              </a:rPr>
              <a:t>ଲବ୍ଧ ଜ୍ଞାନର ଫଳାଫଳ-</a:t>
            </a:r>
            <a:r>
              <a:rPr lang="or-IN" sz="3200" dirty="0" smtClean="0">
                <a:solidFill>
                  <a:srgbClr val="FF0000"/>
                </a:solidFill>
              </a:rPr>
              <a:t/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ଶ୍ରବଣ,କଥନ,ପଠନ ଓ ଲିଖନ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ଶୈଳୀ ର ଅଭିବୃଦ୍ଧି ଘଟିବ |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112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71600"/>
            <a:ext cx="6172199" cy="37719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20002" y="400050"/>
            <a:ext cx="1232526" cy="6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816677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ctr" anchorCtr="0">
            <a:noAutofit/>
          </a:bodyPr>
          <a:lstStyle/>
          <a:p>
            <a:pPr marL="393514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3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514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35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5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0"/>
            <a:ext cx="9144000" cy="136588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" y="400050"/>
            <a:ext cx="8763000" cy="68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2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09600" y="1485901"/>
            <a:ext cx="81534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691" tIns="78691" rIns="78691" bIns="78691" anchor="t" anchorCtr="0">
            <a:noAutofit/>
          </a:bodyPr>
          <a:lstStyle/>
          <a:p>
            <a:endParaRPr lang="en" sz="2300" b="1" dirty="0"/>
          </a:p>
          <a:p>
            <a:r>
              <a:rPr lang="en-US" sz="2300" b="1" dirty="0"/>
              <a:t>SESSION </a:t>
            </a:r>
            <a:r>
              <a:rPr lang="en-US" sz="2300" b="1" dirty="0" smtClean="0"/>
              <a:t>:12</a:t>
            </a:r>
            <a:endParaRPr lang="en-US" sz="2300" b="1" dirty="0"/>
          </a:p>
          <a:p>
            <a:r>
              <a:rPr lang="en-IN" sz="2300" b="1" dirty="0"/>
              <a:t>CLASS </a:t>
            </a:r>
            <a:r>
              <a:rPr lang="en-IN" sz="2300" b="1" dirty="0" smtClean="0"/>
              <a:t>:3</a:t>
            </a:r>
            <a:endParaRPr lang="en" sz="2300" b="1" dirty="0"/>
          </a:p>
          <a:p>
            <a:r>
              <a:rPr lang="en" sz="2300" b="1" dirty="0"/>
              <a:t>SUBJECT : </a:t>
            </a:r>
            <a:r>
              <a:rPr lang="en" sz="2300" b="1" dirty="0" smtClean="0"/>
              <a:t>ODIA</a:t>
            </a:r>
            <a:endParaRPr sz="2300" b="1"/>
          </a:p>
          <a:p>
            <a:r>
              <a:rPr lang="en" sz="2300" b="1" dirty="0"/>
              <a:t>CHAPTER NUMBER</a:t>
            </a:r>
            <a:r>
              <a:rPr lang="en" sz="2300" b="1" dirty="0" smtClean="0"/>
              <a:t>: 12</a:t>
            </a:r>
            <a:r>
              <a:rPr lang="or-IN" sz="2300" b="1" dirty="0" smtClean="0"/>
              <a:t> </a:t>
            </a:r>
            <a:endParaRPr sz="2300" b="1"/>
          </a:p>
          <a:p>
            <a:r>
              <a:rPr lang="en" sz="2300" b="1" dirty="0" smtClean="0"/>
              <a:t>CHAPTER NAME :</a:t>
            </a:r>
            <a:r>
              <a:rPr lang="or-IN" sz="2300" b="1" dirty="0" smtClean="0"/>
              <a:t>ଆମ</a:t>
            </a:r>
            <a:r>
              <a:rPr lang="en" sz="2300" b="1" dirty="0" smtClean="0"/>
              <a:t> </a:t>
            </a:r>
            <a:r>
              <a:rPr lang="or-IN" sz="2300" b="1" dirty="0" smtClean="0"/>
              <a:t>ଗାଁ         </a:t>
            </a:r>
            <a:endParaRPr lang="en" sz="2300" b="1" dirty="0"/>
          </a:p>
          <a:p>
            <a:pPr lvl="0"/>
            <a:r>
              <a:rPr lang="en" sz="2300" b="1" dirty="0"/>
              <a:t>SUBTOPIC </a:t>
            </a:r>
            <a:r>
              <a:rPr lang="en" sz="2300" b="1" dirty="0" smtClean="0"/>
              <a:t>:</a:t>
            </a:r>
            <a:r>
              <a:rPr lang="or-IN" sz="2300" b="1" dirty="0" smtClean="0"/>
              <a:t>  ଅଭ୍ୟାସ- ୧୦ ଓ ୧୨      </a:t>
            </a:r>
            <a:endParaRPr sz="23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71454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085850"/>
          </a:xfrm>
        </p:spPr>
        <p:txBody>
          <a:bodyPr>
            <a:noAutofit/>
          </a:bodyPr>
          <a:lstStyle/>
          <a:p>
            <a:r>
              <a:rPr lang="or-IN" sz="2600" u="sng" dirty="0" smtClean="0">
                <a:solidFill>
                  <a:srgbClr val="FF0000"/>
                </a:solidFill>
              </a:rPr>
              <a:t>ଅଧ୍ୟୟନର ଉଦ୍ଦେଶ୍ୟ </a:t>
            </a:r>
            <a:r>
              <a:rPr lang="or-IN" sz="2600" dirty="0" smtClean="0">
                <a:solidFill>
                  <a:srgbClr val="FF0000"/>
                </a:solidFill>
              </a:rPr>
              <a:t>–</a:t>
            </a:r>
            <a:br>
              <a:rPr lang="or-IN" sz="2600" dirty="0" smtClean="0">
                <a:solidFill>
                  <a:srgbClr val="FF0000"/>
                </a:solidFill>
              </a:rPr>
            </a:br>
            <a:r>
              <a:rPr lang="or-IN" sz="2600" dirty="0" smtClean="0">
                <a:solidFill>
                  <a:srgbClr val="FF0000"/>
                </a:solidFill>
              </a:rPr>
              <a:t>ପିଲାମାନଙ୍କର ଶ୍ରବଣ ,କଥନ</a:t>
            </a:r>
            <a:r>
              <a:rPr lang="en-US" sz="2600" dirty="0" smtClean="0">
                <a:solidFill>
                  <a:srgbClr val="FF0000"/>
                </a:solidFill>
              </a:rPr>
              <a:t>,</a:t>
            </a:r>
            <a:r>
              <a:rPr lang="or-IN" sz="2600" dirty="0" smtClean="0">
                <a:solidFill>
                  <a:srgbClr val="FF0000"/>
                </a:solidFill>
              </a:rPr>
              <a:t>ପଠନ ଓ ଲିଖନ ଓ ଶୈଳୀ ର ଅଭିବୃଦ୍ଧି କରାଇବା  |  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990600" cy="1081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1143000"/>
            <a:ext cx="6248400" cy="348615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1"/>
            <a:ext cx="9144000" cy="1143000"/>
          </a:xfrm>
        </p:spPr>
        <p:txBody>
          <a:bodyPr>
            <a:noAutofit/>
          </a:bodyPr>
          <a:lstStyle/>
          <a:p>
            <a:r>
              <a:rPr lang="or-IN" sz="3900" dirty="0" smtClean="0">
                <a:solidFill>
                  <a:srgbClr val="FF0000"/>
                </a:solidFill>
              </a:rPr>
              <a:t>                         ଆମ ଗାଁ      </a:t>
            </a:r>
            <a:br>
              <a:rPr lang="or-IN" sz="3900" dirty="0" smtClean="0">
                <a:solidFill>
                  <a:srgbClr val="FF0000"/>
                </a:solidFill>
              </a:rPr>
            </a:br>
            <a:r>
              <a:rPr lang="or-IN" sz="3900" dirty="0" smtClean="0">
                <a:solidFill>
                  <a:srgbClr val="FF0000"/>
                </a:solidFill>
              </a:rPr>
              <a:t>  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1026" name="AutoShape 2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45,149 Indian Family Stock Photos, Pictures &amp;amp; Royalty-Free Images - iStock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1" y="5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7" y="26028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26" name="AutoShape 2" descr="blob:https://web.whatsapp.com/c8103c65-ae23-47b7-b07c-2452c192773d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"/>
            <a:ext cx="18288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2" name="AutoShape 2" descr="blob:https://web.whatsapp.com/2ae139b6-6441-4f6e-ab3d-0f03422dc2d6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14451"/>
            <a:ext cx="18288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8" name="AutoShape 2" descr="blob:https://web.whatsapp.com/90a8fd6f-ea73-4874-882f-8ebc12de0a4f"/>
          <p:cNvSpPr>
            <a:spLocks noChangeAspect="1" noChangeArrowheads="1"/>
          </p:cNvSpPr>
          <p:nvPr/>
        </p:nvSpPr>
        <p:spPr bwMode="auto">
          <a:xfrm>
            <a:off x="155576" y="-108343"/>
            <a:ext cx="304800" cy="228600"/>
          </a:xfrm>
          <a:prstGeom prst="rect">
            <a:avLst/>
          </a:prstGeom>
          <a:noFill/>
        </p:spPr>
        <p:txBody>
          <a:bodyPr vert="horz" wrap="square" lIns="78702" tIns="39351" rIns="78702" bIns="3935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4" y="0"/>
            <a:ext cx="1257299" cy="62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1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1600200"/>
            <a:ext cx="1257303" cy="62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124200" y="2190750"/>
            <a:ext cx="31242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2038350"/>
            <a:ext cx="14478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962400" y="1428750"/>
            <a:ext cx="14478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62400" y="3028950"/>
            <a:ext cx="1447800" cy="7620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3790950"/>
            <a:ext cx="1447800" cy="7620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Google Shape;70;p15">
            <a:extLst>
              <a:ext uri="{FF2B5EF4-FFF2-40B4-BE49-F238E27FC236}">
                <a16:creationId xmlns="" xmlns:a16="http://schemas.microsoft.com/office/drawing/2014/main" id="{4107FC81-66BC-324F-8B1F-F279690ECE86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911474" y="438150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94</Words>
  <Application>Microsoft Office PowerPoint</Application>
  <PresentationFormat>On-screen Show (16:9)</PresentationFormat>
  <Paragraphs>24</Paragraphs>
  <Slides>15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ଅଧ୍ୟୟନର ଉଦ୍ଦେଶ୍ୟ – ପିଲାମାନଙ୍କର ଶ୍ରବଣ ,କଥନ,ପଠନ ଓ ଲିଖନ ଓ ଶୈଳୀ ର ଅଭିବୃଦ୍ଧି କରାଇବା  |  </vt:lpstr>
      <vt:lpstr>                         ଆମ ଗାଁ         </vt:lpstr>
      <vt:lpstr>Slide 5</vt:lpstr>
      <vt:lpstr>Slide 6</vt:lpstr>
      <vt:lpstr>Slide 7</vt:lpstr>
      <vt:lpstr>Slide 8</vt:lpstr>
      <vt:lpstr>Slide 9</vt:lpstr>
      <vt:lpstr>ଅଭ୍ୟାସ-୧୨ଚିତ୍ର ଦେଖି ଏମାନେ କେଉଁ କେଉଁ କାମ କରୁଛନ୍ତି ଲେଖ</vt:lpstr>
      <vt:lpstr>Slide 11</vt:lpstr>
      <vt:lpstr>ପ୍ରଶ୍ନ ଗୁଡିକର ଉତ୍ତର ଦିଅ | ୧ –କିଏ ହାଣ୍ଡି ମାଠିଆ ଗଢେ  ? ୨–ଲୁହା କାରିଗର କଣ କଣ ତିଆରି କରେ?    ୩ –କ୍ଷୀର ରୁ କଣ କଣ ତିଆରି କରାଯାଏ ? ୪ –ଗୋପାଳକ  କିପରି ଭାବରେ ଜୀବିକା ନିର୍ବାହ କରନ୍ତି ? ୫ –ବାଚସ୍ପତି ମହାରଣା କିଏ ? ୬ – ବାଚସ୍ପତି ମହାରଣା କେଉଁଥିରେ କଣ ତିଆରି କରନ୍ତି ? ୭ – ଗାଁ ର ଲୋକମାନେ କିପରି ଚଳନ୍ତି ?       </vt:lpstr>
      <vt:lpstr>ଗୃହକର୍ମ</vt:lpstr>
      <vt:lpstr>ଲବ୍ଧ ଜ୍ଞାନର ଫଳାଫଳ- ପିଲାମାନଙ୍କର ଶ୍ରବଣ,କଥନ,ପଠନ ଓ ଲିଖନ  ଶୈଳୀ ର ଅଭିବୃଦ୍ଧି ଘଟିବ |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74</cp:revision>
  <dcterms:created xsi:type="dcterms:W3CDTF">2021-03-21T16:27:02Z</dcterms:created>
  <dcterms:modified xsi:type="dcterms:W3CDTF">2021-12-05T17:42:53Z</dcterms:modified>
</cp:coreProperties>
</file>