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5" r:id="rId2"/>
    <p:sldId id="257" r:id="rId3"/>
    <p:sldId id="271" r:id="rId4"/>
    <p:sldId id="289" r:id="rId5"/>
    <p:sldId id="315" r:id="rId6"/>
    <p:sldId id="316" r:id="rId7"/>
    <p:sldId id="317" r:id="rId8"/>
    <p:sldId id="318" r:id="rId9"/>
    <p:sldId id="336" r:id="rId10"/>
    <p:sldId id="302" r:id="rId11"/>
    <p:sldId id="329" r:id="rId12"/>
    <p:sldId id="288" r:id="rId13"/>
    <p:sldId id="290" r:id="rId14"/>
    <p:sldId id="272" r:id="rId15"/>
    <p:sldId id="270" r:id="rId16"/>
  </p:sldIdLst>
  <p:sldSz cx="9144000" cy="5143500" type="screen16x9"/>
  <p:notesSz cx="6858000" cy="9144000"/>
  <p:defaultTextStyle>
    <a:defPPr>
      <a:defRPr lang="en-US"/>
    </a:defPPr>
    <a:lvl1pPr marL="0" algn="l" defTabSz="7870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93514" algn="l" defTabSz="7870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87028" algn="l" defTabSz="7870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80543" algn="l" defTabSz="7870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574056" algn="l" defTabSz="7870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967570" algn="l" defTabSz="7870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361084" algn="l" defTabSz="7870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754601" algn="l" defTabSz="7870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148115" algn="l" defTabSz="7870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1F9E"/>
    <a:srgbClr val="72EA36"/>
    <a:srgbClr val="69DC1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-360"/>
      </p:cViewPr>
      <p:guideLst>
        <p:guide orient="horz" pos="162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1">
    <p:pos x="6000" y="100"/>
    <p:text>+amanrouniyar@odmegroup.org How come the website here is ODM Egroup and not ODM PS?
_Assigned to you_
-Swoyan Satyendu</p:text>
  </p:cm>
  <p:cm authorId="0" dt="2020-06-17T16:36:04.724" idx="2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0D83E-96DA-4E95-9852-A5A0888B4FA0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09D4D-DCA5-42CE-AD13-116A9F0E3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787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3514" algn="l" defTabSz="787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87028" algn="l" defTabSz="787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80543" algn="l" defTabSz="787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74056" algn="l" defTabSz="787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67570" algn="l" defTabSz="787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61084" algn="l" defTabSz="787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54601" algn="l" defTabSz="787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48115" algn="l" defTabSz="787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9D4D-DCA5-42CE-AD13-116A9F0E32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9510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7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0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4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67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1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54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4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31"/>
            <a:ext cx="8520600" cy="57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691" tIns="78691" rIns="78691" bIns="78691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691" tIns="78691" rIns="78691" bIns="78691" anchor="t" anchorCtr="0">
            <a:noAutofit/>
          </a:bodyPr>
          <a:lstStyle>
            <a:lvl1pPr marL="393514" lvl="0" indent="-29513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787028" lvl="1" indent="-273275" algn="l">
              <a:lnSpc>
                <a:spcPct val="115000"/>
              </a:lnSpc>
              <a:spcBef>
                <a:spcPts val="1377"/>
              </a:spcBef>
              <a:spcAft>
                <a:spcPts val="0"/>
              </a:spcAft>
              <a:buSzPts val="1400"/>
              <a:buChar char="○"/>
              <a:defRPr/>
            </a:lvl2pPr>
            <a:lvl3pPr marL="1180543" lvl="2" indent="-273275" algn="l">
              <a:lnSpc>
                <a:spcPct val="115000"/>
              </a:lnSpc>
              <a:spcBef>
                <a:spcPts val="1377"/>
              </a:spcBef>
              <a:spcAft>
                <a:spcPts val="0"/>
              </a:spcAft>
              <a:buSzPts val="1400"/>
              <a:buChar char="■"/>
              <a:defRPr/>
            </a:lvl3pPr>
            <a:lvl4pPr marL="1574056" lvl="3" indent="-273275" algn="l">
              <a:lnSpc>
                <a:spcPct val="115000"/>
              </a:lnSpc>
              <a:spcBef>
                <a:spcPts val="1377"/>
              </a:spcBef>
              <a:spcAft>
                <a:spcPts val="0"/>
              </a:spcAft>
              <a:buSzPts val="1400"/>
              <a:buChar char="●"/>
              <a:defRPr/>
            </a:lvl4pPr>
            <a:lvl5pPr marL="1967570" lvl="4" indent="-273275" algn="l">
              <a:lnSpc>
                <a:spcPct val="115000"/>
              </a:lnSpc>
              <a:spcBef>
                <a:spcPts val="1377"/>
              </a:spcBef>
              <a:spcAft>
                <a:spcPts val="0"/>
              </a:spcAft>
              <a:buSzPts val="1400"/>
              <a:buChar char="○"/>
              <a:defRPr/>
            </a:lvl5pPr>
            <a:lvl6pPr marL="2361084" lvl="5" indent="-273275" algn="l">
              <a:lnSpc>
                <a:spcPct val="115000"/>
              </a:lnSpc>
              <a:spcBef>
                <a:spcPts val="1377"/>
              </a:spcBef>
              <a:spcAft>
                <a:spcPts val="0"/>
              </a:spcAft>
              <a:buSzPts val="1400"/>
              <a:buChar char="■"/>
              <a:defRPr/>
            </a:lvl6pPr>
            <a:lvl7pPr marL="2754601" lvl="6" indent="-273275" algn="l">
              <a:lnSpc>
                <a:spcPct val="115000"/>
              </a:lnSpc>
              <a:spcBef>
                <a:spcPts val="1377"/>
              </a:spcBef>
              <a:spcAft>
                <a:spcPts val="0"/>
              </a:spcAft>
              <a:buSzPts val="1400"/>
              <a:buChar char="●"/>
              <a:defRPr/>
            </a:lvl7pPr>
            <a:lvl8pPr marL="3148115" lvl="7" indent="-273275" algn="l">
              <a:lnSpc>
                <a:spcPct val="115000"/>
              </a:lnSpc>
              <a:spcBef>
                <a:spcPts val="1377"/>
              </a:spcBef>
              <a:spcAft>
                <a:spcPts val="0"/>
              </a:spcAft>
              <a:buSzPts val="1400"/>
              <a:buChar char="○"/>
              <a:defRPr/>
            </a:lvl8pPr>
            <a:lvl9pPr marL="3541628" lvl="8" indent="-273275" algn="l">
              <a:lnSpc>
                <a:spcPct val="115000"/>
              </a:lnSpc>
              <a:spcBef>
                <a:spcPts val="1377"/>
              </a:spcBef>
              <a:spcAft>
                <a:spcPts val="1377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23"/>
            <a:ext cx="548700" cy="39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691" tIns="78691" rIns="78691" bIns="7869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="" xmlns:p14="http://schemas.microsoft.com/office/powerpoint/2010/main" val="41574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41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3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870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0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740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675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610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546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481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4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4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3514" indent="0">
              <a:buNone/>
              <a:defRPr sz="1700" b="1"/>
            </a:lvl2pPr>
            <a:lvl3pPr marL="787028" indent="0">
              <a:buNone/>
              <a:defRPr sz="1400" b="1"/>
            </a:lvl3pPr>
            <a:lvl4pPr marL="1180543" indent="0">
              <a:buNone/>
              <a:defRPr sz="1400" b="1"/>
            </a:lvl4pPr>
            <a:lvl5pPr marL="1574056" indent="0">
              <a:buNone/>
              <a:defRPr sz="1400" b="1"/>
            </a:lvl5pPr>
            <a:lvl6pPr marL="1967570" indent="0">
              <a:buNone/>
              <a:defRPr sz="1400" b="1"/>
            </a:lvl6pPr>
            <a:lvl7pPr marL="2361084" indent="0">
              <a:buNone/>
              <a:defRPr sz="1400" b="1"/>
            </a:lvl7pPr>
            <a:lvl8pPr marL="2754601" indent="0">
              <a:buNone/>
              <a:defRPr sz="1400" b="1"/>
            </a:lvl8pPr>
            <a:lvl9pPr marL="314811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61"/>
            <a:ext cx="4040188" cy="296346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7"/>
            <a:ext cx="4041775" cy="47982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3514" indent="0">
              <a:buNone/>
              <a:defRPr sz="1700" b="1"/>
            </a:lvl2pPr>
            <a:lvl3pPr marL="787028" indent="0">
              <a:buNone/>
              <a:defRPr sz="1400" b="1"/>
            </a:lvl3pPr>
            <a:lvl4pPr marL="1180543" indent="0">
              <a:buNone/>
              <a:defRPr sz="1400" b="1"/>
            </a:lvl4pPr>
            <a:lvl5pPr marL="1574056" indent="0">
              <a:buNone/>
              <a:defRPr sz="1400" b="1"/>
            </a:lvl5pPr>
            <a:lvl6pPr marL="1967570" indent="0">
              <a:buNone/>
              <a:defRPr sz="1400" b="1"/>
            </a:lvl6pPr>
            <a:lvl7pPr marL="2361084" indent="0">
              <a:buNone/>
              <a:defRPr sz="1400" b="1"/>
            </a:lvl7pPr>
            <a:lvl8pPr marL="2754601" indent="0">
              <a:buNone/>
              <a:defRPr sz="1400" b="1"/>
            </a:lvl8pPr>
            <a:lvl9pPr marL="314811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61"/>
            <a:ext cx="4041775" cy="296346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4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31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93514" indent="0">
              <a:buNone/>
              <a:defRPr sz="1000"/>
            </a:lvl2pPr>
            <a:lvl3pPr marL="787028" indent="0">
              <a:buNone/>
              <a:defRPr sz="900"/>
            </a:lvl3pPr>
            <a:lvl4pPr marL="1180543" indent="0">
              <a:buNone/>
              <a:defRPr sz="900"/>
            </a:lvl4pPr>
            <a:lvl5pPr marL="1574056" indent="0">
              <a:buNone/>
              <a:defRPr sz="900"/>
            </a:lvl5pPr>
            <a:lvl6pPr marL="1967570" indent="0">
              <a:buNone/>
              <a:defRPr sz="900"/>
            </a:lvl6pPr>
            <a:lvl7pPr marL="2361084" indent="0">
              <a:buNone/>
              <a:defRPr sz="900"/>
            </a:lvl7pPr>
            <a:lvl8pPr marL="2754601" indent="0">
              <a:buNone/>
              <a:defRPr sz="900"/>
            </a:lvl8pPr>
            <a:lvl9pPr marL="31481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600"/>
            </a:lvl1pPr>
            <a:lvl2pPr marL="393514" indent="0">
              <a:buNone/>
              <a:defRPr sz="2300"/>
            </a:lvl2pPr>
            <a:lvl3pPr marL="787028" indent="0">
              <a:buNone/>
              <a:defRPr sz="2000"/>
            </a:lvl3pPr>
            <a:lvl4pPr marL="1180543" indent="0">
              <a:buNone/>
              <a:defRPr sz="1700"/>
            </a:lvl4pPr>
            <a:lvl5pPr marL="1574056" indent="0">
              <a:buNone/>
              <a:defRPr sz="1700"/>
            </a:lvl5pPr>
            <a:lvl6pPr marL="1967570" indent="0">
              <a:buNone/>
              <a:defRPr sz="1700"/>
            </a:lvl6pPr>
            <a:lvl7pPr marL="2361084" indent="0">
              <a:buNone/>
              <a:defRPr sz="1700"/>
            </a:lvl7pPr>
            <a:lvl8pPr marL="2754601" indent="0">
              <a:buNone/>
              <a:defRPr sz="1700"/>
            </a:lvl8pPr>
            <a:lvl9pPr marL="3148115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93514" indent="0">
              <a:buNone/>
              <a:defRPr sz="1000"/>
            </a:lvl2pPr>
            <a:lvl3pPr marL="787028" indent="0">
              <a:buNone/>
              <a:defRPr sz="900"/>
            </a:lvl3pPr>
            <a:lvl4pPr marL="1180543" indent="0">
              <a:buNone/>
              <a:defRPr sz="900"/>
            </a:lvl4pPr>
            <a:lvl5pPr marL="1574056" indent="0">
              <a:buNone/>
              <a:defRPr sz="900"/>
            </a:lvl5pPr>
            <a:lvl6pPr marL="1967570" indent="0">
              <a:buNone/>
              <a:defRPr sz="900"/>
            </a:lvl6pPr>
            <a:lvl7pPr marL="2361084" indent="0">
              <a:buNone/>
              <a:defRPr sz="900"/>
            </a:lvl7pPr>
            <a:lvl8pPr marL="2754601" indent="0">
              <a:buNone/>
              <a:defRPr sz="900"/>
            </a:lvl8pPr>
            <a:lvl9pPr marL="31481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2"/>
            <a:ext cx="8229600" cy="857250"/>
          </a:xfrm>
          <a:prstGeom prst="rect">
            <a:avLst/>
          </a:prstGeom>
        </p:spPr>
        <p:txBody>
          <a:bodyPr vert="horz" lIns="78702" tIns="39351" rIns="78702" bIns="393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</p:spPr>
        <p:txBody>
          <a:bodyPr vert="horz" lIns="78702" tIns="39351" rIns="78702" bIns="393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1"/>
            <a:ext cx="2133600" cy="273842"/>
          </a:xfrm>
          <a:prstGeom prst="rect">
            <a:avLst/>
          </a:prstGeom>
        </p:spPr>
        <p:txBody>
          <a:bodyPr vert="horz" lIns="78702" tIns="39351" rIns="78702" bIns="3935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71"/>
            <a:ext cx="2895600" cy="273842"/>
          </a:xfrm>
          <a:prstGeom prst="rect">
            <a:avLst/>
          </a:prstGeom>
        </p:spPr>
        <p:txBody>
          <a:bodyPr vert="horz" lIns="78702" tIns="39351" rIns="78702" bIns="3935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1"/>
            <a:ext cx="2133600" cy="273842"/>
          </a:xfrm>
          <a:prstGeom prst="rect">
            <a:avLst/>
          </a:prstGeom>
        </p:spPr>
        <p:txBody>
          <a:bodyPr vert="horz" lIns="78702" tIns="39351" rIns="78702" bIns="3935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787028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136" indent="-295136" algn="l" defTabSz="78702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461" indent="-245948" algn="l" defTabSz="787028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83786" indent="-196756" algn="l" defTabSz="7870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7300" indent="-196756" algn="l" defTabSz="787028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0814" indent="-196756" algn="l" defTabSz="787028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4328" indent="-196756" algn="l" defTabSz="7870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7844" indent="-196756" algn="l" defTabSz="7870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1358" indent="-196756" algn="l" defTabSz="7870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44871" indent="-196756" algn="l" defTabSz="7870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70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93514" algn="l" defTabSz="7870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87028" algn="l" defTabSz="7870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0543" algn="l" defTabSz="7870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74056" algn="l" defTabSz="7870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7570" algn="l" defTabSz="7870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61084" algn="l" defTabSz="7870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54601" algn="l" defTabSz="7870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48115" algn="l" defTabSz="7870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New%20folder\Ek%20Tu%20Hi%20Bharosa%20-%20HD%20VIDEO%20SONG%20Lata%20Mangeshkar%20Pukar%20Prayer%20Song%20Best%20Bollywood%20Song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777638"/>
            <a:ext cx="9144000" cy="136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222681" y="178785"/>
            <a:ext cx="1578401" cy="7835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08058306-BF91-46FC-AD56-319FF458E495}"/>
              </a:ext>
            </a:extLst>
          </p:cNvPr>
          <p:cNvSpPr/>
          <p:nvPr/>
        </p:nvSpPr>
        <p:spPr>
          <a:xfrm>
            <a:off x="17749" y="-2722"/>
            <a:ext cx="9108503" cy="5143500"/>
          </a:xfrm>
          <a:prstGeom prst="roundRect">
            <a:avLst>
              <a:gd name="adj" fmla="val 683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02" tIns="39351" rIns="78702" bIns="39351"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C1937871-2B51-4E25-95D2-9FBAAB52F7C6}"/>
              </a:ext>
            </a:extLst>
          </p:cNvPr>
          <p:cNvSpPr txBox="1">
            <a:spLocks/>
          </p:cNvSpPr>
          <p:nvPr/>
        </p:nvSpPr>
        <p:spPr>
          <a:xfrm>
            <a:off x="1156238" y="666313"/>
            <a:ext cx="7886700" cy="699554"/>
          </a:xfrm>
          <a:prstGeom prst="rect">
            <a:avLst/>
          </a:prstGeom>
        </p:spPr>
        <p:txBody>
          <a:bodyPr vert="horz" lIns="78702" tIns="39351" rIns="78702" bIns="39351" rtlCol="0" anchor="b">
            <a:normAutofit fontScale="9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5700" u="sng" dirty="0">
                <a:solidFill>
                  <a:srgbClr val="FF0000"/>
                </a:solidFill>
              </a:rPr>
              <a:t>MORNING PRAYER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3FFA661-1113-45A2-9347-4089C8108E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837473B0-CC2E-450A-ABE3-18F120FF3D39}">
                <a1611:picAttrSrcUrl xmlns="" xmlns:a1611="http://schemas.microsoft.com/office/drawing/2016/11/main" r:id=""/>
              </a:ext>
            </a:extLst>
          </a:blip>
          <a:stretch>
            <a:fillRect/>
          </a:stretch>
        </p:blipFill>
        <p:spPr>
          <a:xfrm>
            <a:off x="1584417" y="1319341"/>
            <a:ext cx="3169118" cy="28618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2471295-C671-4398-A562-CBE748DACE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504" b="89474" l="3333" r="98000">
                        <a14:foregroundMark x1="67333" y1="14286" x2="77333" y2="17293"/>
                        <a14:foregroundMark x1="74000" y1="6015" x2="85333" y2="12782"/>
                        <a14:foregroundMark x1="92667" y1="14286" x2="92667" y2="53383"/>
                        <a14:foregroundMark x1="95333" y1="48120" x2="98000" y2="53383"/>
                        <a14:foregroundMark x1="78667" y1="1504" x2="76000" y2="2256"/>
                        <a14:foregroundMark x1="17333" y1="6767" x2="22667" y2="41353"/>
                        <a14:foregroundMark x1="22667" y1="41353" x2="18667" y2="78195"/>
                        <a14:foregroundMark x1="9333" y1="15038" x2="35333" y2="12782"/>
                        <a14:foregroundMark x1="3333" y1="19549" x2="3333" y2="33083"/>
                        <a14:foregroundMark x1="28000" y1="58647" x2="24000" y2="69173"/>
                        <a14:foregroundMark x1="10000" y1="60150" x2="10000" y2="66165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"/>
              </a:ext>
            </a:extLst>
          </a:blip>
          <a:stretch>
            <a:fillRect/>
          </a:stretch>
        </p:blipFill>
        <p:spPr>
          <a:xfrm>
            <a:off x="6633709" y="2569032"/>
            <a:ext cx="2242768" cy="1988590"/>
          </a:xfrm>
          <a:prstGeom prst="rect">
            <a:avLst/>
          </a:prstGeom>
        </p:spPr>
      </p:pic>
      <p:pic>
        <p:nvPicPr>
          <p:cNvPr id="11" name="Ek Tu Hi Bharosa - HD VIDEO SONG Lata Mangeshkar Pukar Prayer Song Best Bollywood S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304800" y="371475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89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1"/>
          </a:xfrm>
        </p:spPr>
        <p:txBody>
          <a:bodyPr>
            <a:normAutofit/>
          </a:bodyPr>
          <a:lstStyle/>
          <a:p>
            <a:r>
              <a:rPr lang="or-IN" sz="3600" u="sng" dirty="0" smtClean="0">
                <a:solidFill>
                  <a:srgbClr val="FF0000"/>
                </a:solidFill>
              </a:rPr>
              <a:t> </a:t>
            </a:r>
            <a:r>
              <a:rPr lang="or-IN" sz="3200" u="sng" dirty="0" smtClean="0">
                <a:solidFill>
                  <a:srgbClr val="FF0000"/>
                </a:solidFill>
              </a:rPr>
              <a:t> </a:t>
            </a:r>
            <a:r>
              <a:rPr lang="or-IN" sz="2000" u="sng" dirty="0" smtClean="0">
                <a:solidFill>
                  <a:srgbClr val="FF0000"/>
                </a:solidFill>
              </a:rPr>
              <a:t>ଅଭ୍ୟାସ -୯ କୋଠରୀ ଭିତରେ ଯେକୌଣସି ଦିଗର ପାଖାପାଖି ଅକ୍ଷର ଗୁଡିକ ଯୋଡିଲେ </a:t>
            </a:r>
            <a:br>
              <a:rPr lang="or-IN" sz="2000" u="sng" dirty="0" smtClean="0">
                <a:solidFill>
                  <a:srgbClr val="FF0000"/>
                </a:solidFill>
              </a:rPr>
            </a:br>
            <a:r>
              <a:rPr lang="or-IN" sz="2000" u="sng" dirty="0" smtClean="0">
                <a:solidFill>
                  <a:srgbClr val="FF0000"/>
                </a:solidFill>
              </a:rPr>
              <a:t>ଗୋଟିଏ  କାମରନାମ ପାଇବ | କାମର ନାମ ପାଇବ |କାମଗୁଡିକ ଖୋଜି ପାଖ ବାକ୍ସରେ ଲେଖ  | </a:t>
            </a:r>
            <a:r>
              <a:rPr lang="or-IN" sz="2600" u="sng" dirty="0" smtClean="0">
                <a:solidFill>
                  <a:srgbClr val="FF0000"/>
                </a:solidFill>
              </a:rPr>
              <a:t/>
            </a:r>
            <a:br>
              <a:rPr lang="or-IN" sz="2600" u="sng" dirty="0" smtClean="0">
                <a:solidFill>
                  <a:srgbClr val="FF0000"/>
                </a:solidFill>
              </a:rPr>
            </a:br>
            <a:r>
              <a:rPr lang="or-IN" sz="4000" dirty="0" smtClean="0"/>
              <a:t/>
            </a:r>
            <a:br>
              <a:rPr lang="or-IN" sz="4000" dirty="0" smtClean="0"/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196" name="AutoShape 4" descr="How To Control Snails Naturally In The Garden"/>
          <p:cNvSpPr>
            <a:spLocks noChangeAspect="1" noChangeArrowheads="1"/>
          </p:cNvSpPr>
          <p:nvPr/>
        </p:nvSpPr>
        <p:spPr bwMode="auto">
          <a:xfrm>
            <a:off x="155576" y="-108343"/>
            <a:ext cx="304800" cy="228600"/>
          </a:xfrm>
          <a:prstGeom prst="rect">
            <a:avLst/>
          </a:prstGeom>
          <a:noFill/>
        </p:spPr>
        <p:txBody>
          <a:bodyPr vert="horz" wrap="square" lIns="78702" tIns="39351" rIns="78702" bIns="3935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How To Control Snails Naturally In The Garden"/>
          <p:cNvSpPr>
            <a:spLocks noChangeAspect="1" noChangeArrowheads="1"/>
          </p:cNvSpPr>
          <p:nvPr/>
        </p:nvSpPr>
        <p:spPr bwMode="auto">
          <a:xfrm>
            <a:off x="155576" y="-108343"/>
            <a:ext cx="304800" cy="228600"/>
          </a:xfrm>
          <a:prstGeom prst="rect">
            <a:avLst/>
          </a:prstGeom>
          <a:noFill/>
        </p:spPr>
        <p:txBody>
          <a:bodyPr vert="horz" wrap="square" lIns="78702" tIns="39351" rIns="78702" bIns="3935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How To Control Snails Naturally In The Garden"/>
          <p:cNvSpPr>
            <a:spLocks noChangeAspect="1" noChangeArrowheads="1"/>
          </p:cNvSpPr>
          <p:nvPr/>
        </p:nvSpPr>
        <p:spPr bwMode="auto">
          <a:xfrm>
            <a:off x="155576" y="-108343"/>
            <a:ext cx="304800" cy="228600"/>
          </a:xfrm>
          <a:prstGeom prst="rect">
            <a:avLst/>
          </a:prstGeom>
          <a:noFill/>
        </p:spPr>
        <p:txBody>
          <a:bodyPr vert="horz" wrap="square" lIns="78702" tIns="39351" rIns="78702" bIns="3935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xmlns="" id="{F5D0D2EB-B77D-47E5-9EB6-2484026EF594}"/>
              </a:ext>
            </a:extLst>
          </p:cNvPr>
          <p:cNvSpPr/>
          <p:nvPr/>
        </p:nvSpPr>
        <p:spPr>
          <a:xfrm>
            <a:off x="35497" y="26028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02" tIns="39351" rIns="78702" bIns="39351" rtlCol="0" anchor="ctr"/>
          <a:lstStyle/>
          <a:p>
            <a:pPr algn="ctr"/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0"/>
            <a:ext cx="1638300" cy="895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1" y="1123950"/>
            <a:ext cx="495299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1752600" y="1581150"/>
            <a:ext cx="2362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52600" y="1200150"/>
            <a:ext cx="2362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590800" y="1428750"/>
            <a:ext cx="2362200" cy="1828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62200" y="1123950"/>
            <a:ext cx="2362200" cy="1828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4400" y="3790950"/>
            <a:ext cx="2743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562100" y="1390650"/>
            <a:ext cx="38258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90600" y="4705350"/>
            <a:ext cx="2514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-723106" y="3218656"/>
            <a:ext cx="1905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09800" y="2876550"/>
            <a:ext cx="2514600" cy="1905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24300" y="1390650"/>
            <a:ext cx="38258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228600" y="4171950"/>
            <a:ext cx="45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800100" y="4514850"/>
            <a:ext cx="38258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3314700" y="4514850"/>
            <a:ext cx="38258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87094" y="1162844"/>
            <a:ext cx="304800" cy="2270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2324894" y="2991644"/>
            <a:ext cx="304800" cy="2270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723900" y="3981450"/>
            <a:ext cx="38258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467100" y="3981450"/>
            <a:ext cx="38258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4495800" y="2266950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4495800" y="4171950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228600" y="2266950"/>
            <a:ext cx="533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3923506" y="3220244"/>
            <a:ext cx="190658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-227806" y="3180556"/>
            <a:ext cx="1905000" cy="777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544094" y="3218656"/>
            <a:ext cx="1905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914400" y="4171950"/>
            <a:ext cx="2743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990600" y="4324350"/>
            <a:ext cx="2514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14600" y="2647950"/>
            <a:ext cx="2438400" cy="1752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V="1">
            <a:off x="2209800" y="2647950"/>
            <a:ext cx="3048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4647406" y="4477544"/>
            <a:ext cx="38258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278188" y="1657350"/>
            <a:ext cx="379412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1143000" y="1885950"/>
            <a:ext cx="2514600" cy="1828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914400" y="1657350"/>
            <a:ext cx="2362200" cy="1752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6200000" flipH="1">
            <a:off x="877094" y="3448844"/>
            <a:ext cx="304800" cy="2270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5257800" y="1123950"/>
            <a:ext cx="1371600" cy="6858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800" b="1" dirty="0" smtClean="0"/>
              <a:t>ସୁନାକାମ</a:t>
            </a:r>
            <a:endParaRPr lang="en-US" sz="2800" b="1" dirty="0"/>
          </a:p>
        </p:txBody>
      </p:sp>
      <p:sp>
        <p:nvSpPr>
          <p:cNvPr id="96" name="Rectangle 95"/>
          <p:cNvSpPr/>
          <p:nvPr/>
        </p:nvSpPr>
        <p:spPr>
          <a:xfrm>
            <a:off x="7086600" y="1123950"/>
            <a:ext cx="1371600" cy="6858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800" b="1" dirty="0" smtClean="0"/>
              <a:t>ଲୁଗାବୁଣା </a:t>
            </a:r>
            <a:endParaRPr lang="en-US" sz="2800" b="1" dirty="0"/>
          </a:p>
        </p:txBody>
      </p:sp>
      <p:sp>
        <p:nvSpPr>
          <p:cNvPr id="97" name="Rectangle 96"/>
          <p:cNvSpPr/>
          <p:nvPr/>
        </p:nvSpPr>
        <p:spPr>
          <a:xfrm>
            <a:off x="5257800" y="2114550"/>
            <a:ext cx="1371600" cy="6858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800" b="1" dirty="0" smtClean="0"/>
              <a:t>କାଠକାମ </a:t>
            </a:r>
            <a:endParaRPr lang="en-US" sz="2800" b="1" dirty="0"/>
          </a:p>
        </p:txBody>
      </p:sp>
      <p:sp>
        <p:nvSpPr>
          <p:cNvPr id="98" name="Rectangle 97"/>
          <p:cNvSpPr/>
          <p:nvPr/>
        </p:nvSpPr>
        <p:spPr>
          <a:xfrm>
            <a:off x="7086600" y="2114550"/>
            <a:ext cx="1371600" cy="6858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800" b="1" dirty="0" smtClean="0"/>
              <a:t>ବାଳକଟା</a:t>
            </a:r>
            <a:endParaRPr lang="en-US" sz="2800" b="1" dirty="0"/>
          </a:p>
        </p:txBody>
      </p:sp>
      <p:sp>
        <p:nvSpPr>
          <p:cNvPr id="99" name="Rectangle 98"/>
          <p:cNvSpPr/>
          <p:nvPr/>
        </p:nvSpPr>
        <p:spPr>
          <a:xfrm>
            <a:off x="7086600" y="3181350"/>
            <a:ext cx="1524000" cy="6858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800" b="1" dirty="0" smtClean="0"/>
              <a:t>ଗୋପାଳନ</a:t>
            </a:r>
            <a:endParaRPr lang="en-US" sz="2800" b="1" dirty="0"/>
          </a:p>
        </p:txBody>
      </p:sp>
      <p:sp>
        <p:nvSpPr>
          <p:cNvPr id="100" name="Rectangle 99"/>
          <p:cNvSpPr/>
          <p:nvPr/>
        </p:nvSpPr>
        <p:spPr>
          <a:xfrm>
            <a:off x="5257800" y="3181350"/>
            <a:ext cx="1371600" cy="6858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800" b="1" dirty="0" smtClean="0"/>
              <a:t>ଲୁଗାସଫା</a:t>
            </a:r>
            <a:endParaRPr lang="en-US" sz="2800" b="1" dirty="0"/>
          </a:p>
        </p:txBody>
      </p:sp>
      <p:sp>
        <p:nvSpPr>
          <p:cNvPr id="101" name="Rectangle 100"/>
          <p:cNvSpPr/>
          <p:nvPr/>
        </p:nvSpPr>
        <p:spPr>
          <a:xfrm>
            <a:off x="7162800" y="4248150"/>
            <a:ext cx="1371600" cy="6858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800" b="1" dirty="0" smtClean="0"/>
              <a:t>ରାଜମିସ୍ତ୍ରୀ</a:t>
            </a:r>
            <a:endParaRPr lang="en-US" sz="2800" b="1" dirty="0"/>
          </a:p>
        </p:txBody>
      </p:sp>
      <p:sp>
        <p:nvSpPr>
          <p:cNvPr id="102" name="Rectangle 101"/>
          <p:cNvSpPr/>
          <p:nvPr/>
        </p:nvSpPr>
        <p:spPr>
          <a:xfrm>
            <a:off x="5257800" y="4248150"/>
            <a:ext cx="1371600" cy="6858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800" b="1" dirty="0" smtClean="0"/>
              <a:t>ବ୍ୟବସାୟ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3201" y="666750"/>
            <a:ext cx="2830799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6" name="AutoShape 4" descr="How To Control Snails Naturally In The Garden"/>
          <p:cNvSpPr>
            <a:spLocks noChangeAspect="1" noChangeArrowheads="1"/>
          </p:cNvSpPr>
          <p:nvPr/>
        </p:nvSpPr>
        <p:spPr bwMode="auto">
          <a:xfrm>
            <a:off x="155576" y="-108343"/>
            <a:ext cx="304800" cy="228600"/>
          </a:xfrm>
          <a:prstGeom prst="rect">
            <a:avLst/>
          </a:prstGeom>
          <a:noFill/>
        </p:spPr>
        <p:txBody>
          <a:bodyPr vert="horz" wrap="square" lIns="78702" tIns="39351" rIns="78702" bIns="3935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How To Control Snails Naturally In The Garden"/>
          <p:cNvSpPr>
            <a:spLocks noChangeAspect="1" noChangeArrowheads="1"/>
          </p:cNvSpPr>
          <p:nvPr/>
        </p:nvSpPr>
        <p:spPr bwMode="auto">
          <a:xfrm>
            <a:off x="155576" y="-108343"/>
            <a:ext cx="304800" cy="228600"/>
          </a:xfrm>
          <a:prstGeom prst="rect">
            <a:avLst/>
          </a:prstGeom>
          <a:noFill/>
        </p:spPr>
        <p:txBody>
          <a:bodyPr vert="horz" wrap="square" lIns="78702" tIns="39351" rIns="78702" bIns="3935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How To Control Snails Naturally In The Garden"/>
          <p:cNvSpPr>
            <a:spLocks noChangeAspect="1" noChangeArrowheads="1"/>
          </p:cNvSpPr>
          <p:nvPr/>
        </p:nvSpPr>
        <p:spPr bwMode="auto">
          <a:xfrm>
            <a:off x="155576" y="-108343"/>
            <a:ext cx="304800" cy="228600"/>
          </a:xfrm>
          <a:prstGeom prst="rect">
            <a:avLst/>
          </a:prstGeom>
          <a:noFill/>
        </p:spPr>
        <p:txBody>
          <a:bodyPr vert="horz" wrap="square" lIns="78702" tIns="39351" rIns="78702" bIns="3935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xmlns="" id="{F5D0D2EB-B77D-47E5-9EB6-2484026EF594}"/>
              </a:ext>
            </a:extLst>
          </p:cNvPr>
          <p:cNvSpPr/>
          <p:nvPr/>
        </p:nvSpPr>
        <p:spPr>
          <a:xfrm>
            <a:off x="35497" y="26028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02" tIns="39351" rIns="78702" bIns="39351" rtlCol="0" anchor="ctr"/>
          <a:lstStyle/>
          <a:p>
            <a:pPr algn="ctr"/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76400" cy="60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1" y="710044"/>
            <a:ext cx="4724399" cy="443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>
            <a:off x="4876800" y="1200150"/>
            <a:ext cx="1524000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800600" y="1809750"/>
            <a:ext cx="1524000" cy="6096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876800" y="1200150"/>
            <a:ext cx="1447800" cy="1219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051" idx="3"/>
          </p:cNvCxnSpPr>
          <p:nvPr/>
        </p:nvCxnSpPr>
        <p:spPr>
          <a:xfrm>
            <a:off x="4876800" y="2926772"/>
            <a:ext cx="1447800" cy="12451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800600" y="3562350"/>
            <a:ext cx="1524000" cy="1295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876800" y="3028950"/>
            <a:ext cx="1371600" cy="114300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876800" y="3562350"/>
            <a:ext cx="1447800" cy="1219200"/>
          </a:xfrm>
          <a:prstGeom prst="straightConnector1">
            <a:avLst/>
          </a:prstGeom>
          <a:ln>
            <a:solidFill>
              <a:srgbClr val="F51F9E"/>
            </a:solidFill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05982"/>
            <a:ext cx="7696200" cy="384568"/>
          </a:xfrm>
        </p:spPr>
        <p:txBody>
          <a:bodyPr>
            <a:noAutofit/>
          </a:bodyPr>
          <a:lstStyle/>
          <a:p>
            <a:r>
              <a:rPr lang="or-IN" sz="4400" dirty="0" smtClean="0">
                <a:solidFill>
                  <a:srgbClr val="FF0000"/>
                </a:solidFill>
              </a:rPr>
              <a:t>ଅଭ୍ୟାସ-୧୪ ସ୍ତମ୍ଭ ମିଳନ କର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1455"/>
            <a:ext cx="7772400" cy="800095"/>
          </a:xfrm>
        </p:spPr>
        <p:txBody>
          <a:bodyPr>
            <a:normAutofit/>
          </a:bodyPr>
          <a:lstStyle/>
          <a:p>
            <a:r>
              <a:rPr lang="or-IN" sz="4600" b="1" u="sng" dirty="0" smtClean="0">
                <a:solidFill>
                  <a:srgbClr val="FF0000"/>
                </a:solidFill>
              </a:rPr>
              <a:t>ଗୃହକର୍ମ</a:t>
            </a:r>
            <a:endParaRPr lang="en-US" sz="46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95350"/>
            <a:ext cx="8991600" cy="4248150"/>
          </a:xfrm>
        </p:spPr>
        <p:txBody>
          <a:bodyPr>
            <a:normAutofit/>
          </a:bodyPr>
          <a:lstStyle/>
          <a:p>
            <a:pPr algn="l"/>
            <a:r>
              <a:rPr lang="or-IN" sz="4000" b="1" dirty="0" smtClean="0">
                <a:solidFill>
                  <a:schemeClr val="tx1"/>
                </a:solidFill>
              </a:rPr>
              <a:t>ଅଭ୍ୟାସ –ଶ୍ରେଣୀ ଫର୍ଦ୍ଦଟିକୁ ମନେ ରଖ | </a:t>
            </a:r>
            <a:r>
              <a:rPr lang="or-IN" sz="4000" b="1" dirty="0" smtClean="0"/>
              <a:t>     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943100"/>
            <a:ext cx="71628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1" y="-114297"/>
            <a:ext cx="2041770" cy="1008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xmlns="" id="{F5D0D2EB-B77D-47E5-9EB6-2484026EF594}"/>
              </a:ext>
            </a:extLst>
          </p:cNvPr>
          <p:cNvSpPr/>
          <p:nvPr/>
        </p:nvSpPr>
        <p:spPr>
          <a:xfrm>
            <a:off x="35497" y="26028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02" tIns="39351" rIns="78702" bIns="39351"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133350"/>
            <a:ext cx="2041770" cy="1008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43500"/>
          </a:xfrm>
        </p:spPr>
        <p:txBody>
          <a:bodyPr>
            <a:normAutofit fontScale="90000"/>
          </a:bodyPr>
          <a:lstStyle/>
          <a:p>
            <a:r>
              <a:rPr lang="or-IN" sz="3900" u="sng" dirty="0" smtClean="0">
                <a:solidFill>
                  <a:srgbClr val="FF0000"/>
                </a:solidFill>
              </a:rPr>
              <a:t>ପ୍ରଶ୍ନ ଗୁଡିକର ଉତ୍ତର ଦିଅ |</a:t>
            </a:r>
            <a:r>
              <a:rPr lang="or-IN" u="sng" dirty="0" smtClean="0">
                <a:solidFill>
                  <a:srgbClr val="FF0000"/>
                </a:solidFill>
              </a:rPr>
              <a:t/>
            </a:r>
            <a:br>
              <a:rPr lang="or-IN" u="sng" dirty="0" smtClean="0">
                <a:solidFill>
                  <a:srgbClr val="FF0000"/>
                </a:solidFill>
              </a:rPr>
            </a:br>
            <a:r>
              <a:rPr lang="or-IN" sz="3900" dirty="0" smtClean="0"/>
              <a:t>୧ –କିଏ ହାଣ୍ଡି ମାଠିଆ ଗଢେ  ?</a:t>
            </a:r>
            <a:br>
              <a:rPr lang="or-IN" sz="3900" dirty="0" smtClean="0"/>
            </a:br>
            <a:r>
              <a:rPr lang="or-IN" sz="3900" dirty="0" smtClean="0"/>
              <a:t>୨–ଲୁହା କାରିଗର କଣ କଣ ତିଆରି କରେ?   </a:t>
            </a:r>
            <a:br>
              <a:rPr lang="or-IN" sz="3900" dirty="0" smtClean="0"/>
            </a:br>
            <a:r>
              <a:rPr lang="or-IN" sz="3900" dirty="0" smtClean="0"/>
              <a:t>୩ –କ୍ଷୀର ରୁ କଣ କଣ ତିଆରି କରାଯାଏ ?</a:t>
            </a:r>
            <a:br>
              <a:rPr lang="or-IN" sz="3900" dirty="0" smtClean="0"/>
            </a:br>
            <a:r>
              <a:rPr lang="or-IN" sz="3900" dirty="0" smtClean="0"/>
              <a:t>୪ –ଗୋପାଳକ  କିପରି ଭାବରେ ଜୀବିକା ନିର୍ବାହ କରନ୍ତି ?</a:t>
            </a:r>
            <a:br>
              <a:rPr lang="or-IN" sz="3900" dirty="0" smtClean="0"/>
            </a:br>
            <a:r>
              <a:rPr lang="or-IN" sz="3900" dirty="0" smtClean="0"/>
              <a:t>୫ –ବାଚସ୍ପତି ମହାରଣା କିଏ ?</a:t>
            </a:r>
            <a:br>
              <a:rPr lang="or-IN" sz="3900" dirty="0" smtClean="0"/>
            </a:br>
            <a:r>
              <a:rPr lang="or-IN" sz="3900" dirty="0" smtClean="0"/>
              <a:t>୬ – ବାଚସ୍ପତି ମହାରଣା କେଉଁଥିରେ କଣ ତିଆରି କରନ୍ତି ?</a:t>
            </a:r>
            <a:br>
              <a:rPr lang="or-IN" sz="3900" dirty="0" smtClean="0"/>
            </a:br>
            <a:r>
              <a:rPr lang="or-IN" sz="3900" dirty="0" smtClean="0"/>
              <a:t>୭ – ଗାଁ ର ଲୋକମାନେ କିପରି ଚଳନ୍ତି ?</a:t>
            </a:r>
            <a:br>
              <a:rPr lang="or-IN" sz="3900" dirty="0" smtClean="0"/>
            </a:br>
            <a:r>
              <a:rPr lang="or-IN" sz="3900" dirty="0" smtClean="0"/>
              <a:t/>
            </a:r>
            <a:br>
              <a:rPr lang="or-IN" sz="3900" dirty="0" smtClean="0"/>
            </a:br>
            <a:r>
              <a:rPr lang="or-IN" dirty="0" smtClean="0"/>
              <a:t/>
            </a:r>
            <a:br>
              <a:rPr lang="or-IN" dirty="0" smtClean="0"/>
            </a:br>
            <a:r>
              <a:rPr lang="or-IN" sz="2600" dirty="0" smtClean="0"/>
              <a:t/>
            </a:r>
            <a:br>
              <a:rPr lang="or-IN" sz="2600" dirty="0" smtClean="0"/>
            </a:br>
            <a:r>
              <a:rPr lang="or-IN" sz="2600" dirty="0" smtClean="0"/>
              <a:t/>
            </a:r>
            <a:br>
              <a:rPr lang="or-IN" sz="2600" dirty="0" smtClean="0"/>
            </a:br>
            <a:r>
              <a:rPr lang="or-IN" sz="2600" dirty="0" smtClean="0"/>
              <a:t/>
            </a:r>
            <a:br>
              <a:rPr lang="or-IN" sz="2600" dirty="0" smtClean="0"/>
            </a:br>
            <a:r>
              <a:rPr lang="or-IN" sz="2600" dirty="0" smtClean="0"/>
              <a:t/>
            </a:r>
            <a:br>
              <a:rPr lang="or-IN" sz="2600" dirty="0" smtClean="0"/>
            </a:br>
            <a:endParaRPr lang="en-US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781050"/>
          </a:xfrm>
        </p:spPr>
        <p:txBody>
          <a:bodyPr>
            <a:noAutofit/>
          </a:bodyPr>
          <a:lstStyle/>
          <a:p>
            <a:r>
              <a:rPr lang="or-IN" sz="3200" b="1" u="sng" dirty="0" smtClean="0">
                <a:solidFill>
                  <a:srgbClr val="FF0000"/>
                </a:solidFill>
              </a:rPr>
              <a:t>ଲବ୍ଧ ଜ୍ଞାନର ଫଳାଫଳ-</a:t>
            </a:r>
            <a:r>
              <a:rPr lang="or-IN" sz="3200" dirty="0" smtClean="0">
                <a:solidFill>
                  <a:srgbClr val="FF0000"/>
                </a:solidFill>
              </a:rPr>
              <a:t/>
            </a:r>
            <a:br>
              <a:rPr lang="or-IN" sz="3200" dirty="0" smtClean="0">
                <a:solidFill>
                  <a:srgbClr val="FF0000"/>
                </a:solidFill>
              </a:rPr>
            </a:br>
            <a:r>
              <a:rPr lang="or-IN" sz="3200" dirty="0" smtClean="0">
                <a:solidFill>
                  <a:srgbClr val="FF0000"/>
                </a:solidFill>
              </a:rPr>
              <a:t>ପିଲାମାନଙ୍କର ଶ୍ରବଣ,କଥନ,ପଠନ ଓ ଲିଖନ </a:t>
            </a:r>
            <a:br>
              <a:rPr lang="or-IN" sz="3200" dirty="0" smtClean="0">
                <a:solidFill>
                  <a:srgbClr val="FF0000"/>
                </a:solidFill>
              </a:rPr>
            </a:br>
            <a:r>
              <a:rPr lang="or-IN" sz="3200" dirty="0" smtClean="0">
                <a:solidFill>
                  <a:srgbClr val="FF0000"/>
                </a:solidFill>
              </a:rPr>
              <a:t>ଶୈଳୀ ର ଅଭିବୃଦ୍ଧି ଘଟିବ |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76400" cy="1123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371600"/>
            <a:ext cx="6172199" cy="3771900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xmlns="" id="{F5D0D2EB-B77D-47E5-9EB6-2484026EF594}"/>
              </a:ext>
            </a:extLst>
          </p:cNvPr>
          <p:cNvSpPr/>
          <p:nvPr/>
        </p:nvSpPr>
        <p:spPr>
          <a:xfrm>
            <a:off x="35497" y="26028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02" tIns="39351" rIns="78702" bIns="39351"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20002" y="400050"/>
            <a:ext cx="1232526" cy="61187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816677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691" tIns="78691" rIns="78691" bIns="78691" anchor="ctr" anchorCtr="0">
            <a:noAutofit/>
          </a:bodyPr>
          <a:lstStyle/>
          <a:p>
            <a:pPr marL="393514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3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3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3514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35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35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7" y="26028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02" tIns="39351" rIns="78702" bIns="39351"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411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0"/>
            <a:ext cx="9144000" cy="136588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" y="400050"/>
            <a:ext cx="8763000" cy="68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691" tIns="78691" rIns="78691" bIns="78691" anchor="t" anchorCtr="0">
            <a:noAutofit/>
          </a:bodyPr>
          <a:lstStyle/>
          <a:p>
            <a:pPr algn="ctr">
              <a:buClr>
                <a:srgbClr val="000000"/>
              </a:buClr>
              <a:buSzPts val="3100"/>
            </a:pPr>
            <a:r>
              <a:rPr lang="en" sz="25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5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09600" y="1485901"/>
            <a:ext cx="81534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691" tIns="78691" rIns="78691" bIns="78691" anchor="t" anchorCtr="0">
            <a:noAutofit/>
          </a:bodyPr>
          <a:lstStyle/>
          <a:p>
            <a:endParaRPr lang="en" sz="2300" b="1" dirty="0"/>
          </a:p>
          <a:p>
            <a:r>
              <a:rPr lang="en-US" sz="2300" b="1" dirty="0"/>
              <a:t>SESSION </a:t>
            </a:r>
            <a:r>
              <a:rPr lang="en-US" sz="2300" b="1" dirty="0" smtClean="0"/>
              <a:t>:11</a:t>
            </a:r>
            <a:endParaRPr lang="en-US" sz="2300" b="1" dirty="0"/>
          </a:p>
          <a:p>
            <a:r>
              <a:rPr lang="en-IN" sz="2300" b="1" dirty="0"/>
              <a:t>CLASS </a:t>
            </a:r>
            <a:r>
              <a:rPr lang="en-IN" sz="2300" b="1" dirty="0" smtClean="0"/>
              <a:t>:3</a:t>
            </a:r>
            <a:endParaRPr lang="en" sz="2300" b="1" dirty="0"/>
          </a:p>
          <a:p>
            <a:r>
              <a:rPr lang="en" sz="2300" b="1" dirty="0"/>
              <a:t>SUBJECT : </a:t>
            </a:r>
            <a:r>
              <a:rPr lang="en" sz="2300" b="1" dirty="0" smtClean="0"/>
              <a:t>ODIA</a:t>
            </a:r>
            <a:endParaRPr sz="2300" b="1"/>
          </a:p>
          <a:p>
            <a:r>
              <a:rPr lang="en" sz="2300" b="1" dirty="0"/>
              <a:t>CHAPTER NUMBER</a:t>
            </a:r>
            <a:r>
              <a:rPr lang="en" sz="2300" b="1" dirty="0" smtClean="0"/>
              <a:t>: 12</a:t>
            </a:r>
            <a:r>
              <a:rPr lang="or-IN" sz="2300" b="1" dirty="0" smtClean="0"/>
              <a:t> </a:t>
            </a:r>
            <a:endParaRPr sz="2300" b="1"/>
          </a:p>
          <a:p>
            <a:r>
              <a:rPr lang="en" sz="2300" b="1" dirty="0" smtClean="0"/>
              <a:t>CHAPTER NAME :</a:t>
            </a:r>
            <a:r>
              <a:rPr lang="or-IN" sz="2300" b="1" dirty="0" smtClean="0"/>
              <a:t>ଆମ</a:t>
            </a:r>
            <a:r>
              <a:rPr lang="en" sz="2300" b="1" dirty="0" smtClean="0"/>
              <a:t> </a:t>
            </a:r>
            <a:r>
              <a:rPr lang="or-IN" sz="2300" b="1" dirty="0" smtClean="0"/>
              <a:t>ଗାଁ         </a:t>
            </a:r>
            <a:endParaRPr lang="en" sz="2300" b="1" dirty="0"/>
          </a:p>
          <a:p>
            <a:pPr lvl="0"/>
            <a:r>
              <a:rPr lang="en" sz="2300" b="1" dirty="0"/>
              <a:t>SUBTOPIC </a:t>
            </a:r>
            <a:r>
              <a:rPr lang="en" sz="2300" b="1" dirty="0" smtClean="0"/>
              <a:t>:</a:t>
            </a:r>
            <a:r>
              <a:rPr lang="or-IN" sz="2300" b="1" dirty="0" smtClean="0"/>
              <a:t>  ଅଭ୍ୟାସ- ୯ ,୧୪     </a:t>
            </a:r>
            <a:endParaRPr sz="23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171454"/>
            <a:ext cx="2041770" cy="1008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xmlns="" id="{F5D0D2EB-B77D-47E5-9EB6-2484026EF594}"/>
              </a:ext>
            </a:extLst>
          </p:cNvPr>
          <p:cNvSpPr/>
          <p:nvPr/>
        </p:nvSpPr>
        <p:spPr>
          <a:xfrm>
            <a:off x="35497" y="26028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02" tIns="39351" rIns="78702" bIns="39351"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1085850"/>
          </a:xfrm>
        </p:spPr>
        <p:txBody>
          <a:bodyPr>
            <a:noAutofit/>
          </a:bodyPr>
          <a:lstStyle/>
          <a:p>
            <a:r>
              <a:rPr lang="or-IN" sz="2600" u="sng" dirty="0" smtClean="0">
                <a:solidFill>
                  <a:srgbClr val="FF0000"/>
                </a:solidFill>
              </a:rPr>
              <a:t>ଅଧ୍ୟୟନର ଉଦ୍ଦେଶ୍ୟ </a:t>
            </a:r>
            <a:r>
              <a:rPr lang="or-IN" sz="2600" dirty="0" smtClean="0">
                <a:solidFill>
                  <a:srgbClr val="FF0000"/>
                </a:solidFill>
              </a:rPr>
              <a:t>–</a:t>
            </a:r>
            <a:br>
              <a:rPr lang="or-IN" sz="2600" dirty="0" smtClean="0">
                <a:solidFill>
                  <a:srgbClr val="FF0000"/>
                </a:solidFill>
              </a:rPr>
            </a:br>
            <a:r>
              <a:rPr lang="or-IN" sz="2600" dirty="0" smtClean="0">
                <a:solidFill>
                  <a:srgbClr val="FF0000"/>
                </a:solidFill>
              </a:rPr>
              <a:t>ପିଲାମାନଙ୍କର ଶ୍ରବଣ ,କଥନ</a:t>
            </a:r>
            <a:r>
              <a:rPr lang="en-US" sz="2600" dirty="0" smtClean="0">
                <a:solidFill>
                  <a:srgbClr val="FF0000"/>
                </a:solidFill>
              </a:rPr>
              <a:t>,</a:t>
            </a:r>
            <a:r>
              <a:rPr lang="or-IN" sz="2600" dirty="0" smtClean="0">
                <a:solidFill>
                  <a:srgbClr val="FF0000"/>
                </a:solidFill>
              </a:rPr>
              <a:t>ପଠନ ଓ ଲିଖନ ଓ ଶୈଳୀ ର ଅଭିବୃଦ୍ଧି କରାଇବା  |  </a:t>
            </a:r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0"/>
            <a:ext cx="990600" cy="10816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1" y="1143000"/>
            <a:ext cx="6248400" cy="3486150"/>
          </a:xfrm>
          <a:prstGeom prst="rect">
            <a:avLst/>
          </a:prstGeom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xmlns="" id="{F5D0D2EB-B77D-47E5-9EB6-2484026EF594}"/>
              </a:ext>
            </a:extLst>
          </p:cNvPr>
          <p:cNvSpPr/>
          <p:nvPr/>
        </p:nvSpPr>
        <p:spPr>
          <a:xfrm>
            <a:off x="35497" y="26028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02" tIns="39351" rIns="78702" bIns="39351"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1"/>
            <a:ext cx="9144000" cy="1143000"/>
          </a:xfrm>
        </p:spPr>
        <p:txBody>
          <a:bodyPr>
            <a:noAutofit/>
          </a:bodyPr>
          <a:lstStyle/>
          <a:p>
            <a:r>
              <a:rPr lang="or-IN" sz="3900" dirty="0" smtClean="0">
                <a:solidFill>
                  <a:srgbClr val="FF0000"/>
                </a:solidFill>
              </a:rPr>
              <a:t>                         ଆମ ଗାଁ      </a:t>
            </a:r>
            <a:br>
              <a:rPr lang="or-IN" sz="3900" dirty="0" smtClean="0">
                <a:solidFill>
                  <a:srgbClr val="FF0000"/>
                </a:solidFill>
              </a:rPr>
            </a:br>
            <a:r>
              <a:rPr lang="or-IN" sz="3900" dirty="0" smtClean="0">
                <a:solidFill>
                  <a:srgbClr val="FF0000"/>
                </a:solidFill>
              </a:rPr>
              <a:t>  </a:t>
            </a:r>
            <a:endParaRPr lang="en-US" sz="3900" dirty="0">
              <a:solidFill>
                <a:srgbClr val="FF0000"/>
              </a:solidFill>
            </a:endParaRPr>
          </a:p>
        </p:txBody>
      </p:sp>
      <p:sp>
        <p:nvSpPr>
          <p:cNvPr id="1026" name="AutoShape 2" descr="animated low-poly Animated Elephant 3D model | CGTrader"/>
          <p:cNvSpPr>
            <a:spLocks noChangeAspect="1" noChangeArrowheads="1"/>
          </p:cNvSpPr>
          <p:nvPr/>
        </p:nvSpPr>
        <p:spPr bwMode="auto">
          <a:xfrm>
            <a:off x="155576" y="-108343"/>
            <a:ext cx="304800" cy="228600"/>
          </a:xfrm>
          <a:prstGeom prst="rect">
            <a:avLst/>
          </a:prstGeom>
          <a:noFill/>
        </p:spPr>
        <p:txBody>
          <a:bodyPr vert="horz" wrap="square" lIns="78702" tIns="39351" rIns="78702" bIns="3935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animated low-poly Animated Elephant 3D model | CGTrader"/>
          <p:cNvSpPr>
            <a:spLocks noChangeAspect="1" noChangeArrowheads="1"/>
          </p:cNvSpPr>
          <p:nvPr/>
        </p:nvSpPr>
        <p:spPr bwMode="auto">
          <a:xfrm>
            <a:off x="155576" y="-108343"/>
            <a:ext cx="304800" cy="228600"/>
          </a:xfrm>
          <a:prstGeom prst="rect">
            <a:avLst/>
          </a:prstGeom>
          <a:noFill/>
        </p:spPr>
        <p:txBody>
          <a:bodyPr vert="horz" wrap="square" lIns="78702" tIns="39351" rIns="78702" bIns="3935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animated low-poly Animated Elephant 3D model | CGTrader"/>
          <p:cNvSpPr>
            <a:spLocks noChangeAspect="1" noChangeArrowheads="1"/>
          </p:cNvSpPr>
          <p:nvPr/>
        </p:nvSpPr>
        <p:spPr bwMode="auto">
          <a:xfrm>
            <a:off x="155576" y="-108343"/>
            <a:ext cx="304800" cy="228600"/>
          </a:xfrm>
          <a:prstGeom prst="rect">
            <a:avLst/>
          </a:prstGeom>
          <a:noFill/>
        </p:spPr>
        <p:txBody>
          <a:bodyPr vert="horz" wrap="square" lIns="78702" tIns="39351" rIns="78702" bIns="3935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" name="AutoShape 2" descr="45,149 Indian Family Stock Photos, Pictures &amp;amp; Royalty-Free Images - iStock"/>
          <p:cNvSpPr>
            <a:spLocks noChangeAspect="1" noChangeArrowheads="1"/>
          </p:cNvSpPr>
          <p:nvPr/>
        </p:nvSpPr>
        <p:spPr bwMode="auto">
          <a:xfrm>
            <a:off x="155576" y="-108343"/>
            <a:ext cx="304800" cy="228600"/>
          </a:xfrm>
          <a:prstGeom prst="rect">
            <a:avLst/>
          </a:prstGeom>
          <a:noFill/>
        </p:spPr>
        <p:txBody>
          <a:bodyPr vert="horz" wrap="square" lIns="78702" tIns="39351" rIns="78702" bIns="3935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1" y="5"/>
            <a:ext cx="2041770" cy="1008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xmlns="" id="{F5D0D2EB-B77D-47E5-9EB6-2484026EF594}"/>
              </a:ext>
            </a:extLst>
          </p:cNvPr>
          <p:cNvSpPr/>
          <p:nvPr/>
        </p:nvSpPr>
        <p:spPr>
          <a:xfrm>
            <a:off x="35497" y="26028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02" tIns="39351" rIns="78702" bIns="39351" rtlCol="0" anchor="ctr"/>
          <a:lstStyle/>
          <a:p>
            <a:pPr algn="ctr"/>
            <a:endParaRPr lang="en-IN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91440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026" name="AutoShape 2" descr="blob:https://web.whatsapp.com/c8103c65-ae23-47b7-b07c-2452c192773d"/>
          <p:cNvSpPr>
            <a:spLocks noChangeAspect="1" noChangeArrowheads="1"/>
          </p:cNvSpPr>
          <p:nvPr/>
        </p:nvSpPr>
        <p:spPr bwMode="auto">
          <a:xfrm>
            <a:off x="155576" y="-108343"/>
            <a:ext cx="304800" cy="228600"/>
          </a:xfrm>
          <a:prstGeom prst="rect">
            <a:avLst/>
          </a:prstGeom>
          <a:noFill/>
        </p:spPr>
        <p:txBody>
          <a:bodyPr vert="horz" wrap="square" lIns="78702" tIns="39351" rIns="78702" bIns="3935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"/>
            <a:ext cx="18288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2" name="AutoShape 2" descr="blob:https://web.whatsapp.com/2ae139b6-6441-4f6e-ab3d-0f03422dc2d6"/>
          <p:cNvSpPr>
            <a:spLocks noChangeAspect="1" noChangeArrowheads="1"/>
          </p:cNvSpPr>
          <p:nvPr/>
        </p:nvSpPr>
        <p:spPr bwMode="auto">
          <a:xfrm>
            <a:off x="155576" y="-108343"/>
            <a:ext cx="304800" cy="228600"/>
          </a:xfrm>
          <a:prstGeom prst="rect">
            <a:avLst/>
          </a:prstGeom>
          <a:noFill/>
        </p:spPr>
        <p:txBody>
          <a:bodyPr vert="horz" wrap="square" lIns="78702" tIns="39351" rIns="78702" bIns="3935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14451"/>
            <a:ext cx="18288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8" name="AutoShape 2" descr="blob:https://web.whatsapp.com/90a8fd6f-ea73-4874-882f-8ebc12de0a4f"/>
          <p:cNvSpPr>
            <a:spLocks noChangeAspect="1" noChangeArrowheads="1"/>
          </p:cNvSpPr>
          <p:nvPr/>
        </p:nvSpPr>
        <p:spPr bwMode="auto">
          <a:xfrm>
            <a:off x="155576" y="-108343"/>
            <a:ext cx="304800" cy="228600"/>
          </a:xfrm>
          <a:prstGeom prst="rect">
            <a:avLst/>
          </a:prstGeom>
          <a:noFill/>
        </p:spPr>
        <p:txBody>
          <a:bodyPr vert="horz" wrap="square" lIns="78702" tIns="39351" rIns="78702" bIns="3935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4" y="0"/>
            <a:ext cx="1257299" cy="628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" y="1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1600200"/>
            <a:ext cx="1257303" cy="628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1"/>
          </a:xfrm>
        </p:spPr>
        <p:txBody>
          <a:bodyPr>
            <a:normAutofit/>
          </a:bodyPr>
          <a:lstStyle/>
          <a:p>
            <a:r>
              <a:rPr lang="or-IN" sz="2600" u="sng" dirty="0" smtClean="0">
                <a:solidFill>
                  <a:srgbClr val="FF0000"/>
                </a:solidFill>
              </a:rPr>
              <a:t> </a:t>
            </a:r>
            <a:r>
              <a:rPr lang="or-IN" sz="2000" u="sng" dirty="0" smtClean="0">
                <a:solidFill>
                  <a:srgbClr val="FF0000"/>
                </a:solidFill>
              </a:rPr>
              <a:t>ଅଭ୍ୟାସ -୯ କୋଠରୀ ଭିତରେ ଯେକୌଣସି ଦିଗର ପାଖାପାଖି ଅକ୍ଷର ଗୁଡିକ ଯୋଡିଲେ ଗୋଟିଏ </a:t>
            </a:r>
            <a:br>
              <a:rPr lang="or-IN" sz="2000" u="sng" dirty="0" smtClean="0">
                <a:solidFill>
                  <a:srgbClr val="FF0000"/>
                </a:solidFill>
              </a:rPr>
            </a:br>
            <a:r>
              <a:rPr lang="or-IN" sz="2000" u="sng" dirty="0" smtClean="0">
                <a:solidFill>
                  <a:srgbClr val="FF0000"/>
                </a:solidFill>
              </a:rPr>
              <a:t> କାମରନାମ ପାଇବ | କାମର ନାମ ପାଇବ |କାମଗୁଡିକ ଖୋଜି ପାଖ ବାକ୍ସରେ ଲେଖ  </a:t>
            </a:r>
            <a:br>
              <a:rPr lang="or-IN" sz="2000" u="sng" dirty="0" smtClean="0">
                <a:solidFill>
                  <a:srgbClr val="FF0000"/>
                </a:solidFill>
              </a:rPr>
            </a:br>
            <a:r>
              <a:rPr lang="or-IN" sz="4000" dirty="0" smtClean="0"/>
              <a:t/>
            </a:r>
            <a:br>
              <a:rPr lang="or-IN" sz="4000" dirty="0" smtClean="0"/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196" name="AutoShape 4" descr="How To Control Snails Naturally In The Garden"/>
          <p:cNvSpPr>
            <a:spLocks noChangeAspect="1" noChangeArrowheads="1"/>
          </p:cNvSpPr>
          <p:nvPr/>
        </p:nvSpPr>
        <p:spPr bwMode="auto">
          <a:xfrm>
            <a:off x="155576" y="-108343"/>
            <a:ext cx="304800" cy="228600"/>
          </a:xfrm>
          <a:prstGeom prst="rect">
            <a:avLst/>
          </a:prstGeom>
          <a:noFill/>
        </p:spPr>
        <p:txBody>
          <a:bodyPr vert="horz" wrap="square" lIns="78702" tIns="39351" rIns="78702" bIns="3935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How To Control Snails Naturally In The Garden"/>
          <p:cNvSpPr>
            <a:spLocks noChangeAspect="1" noChangeArrowheads="1"/>
          </p:cNvSpPr>
          <p:nvPr/>
        </p:nvSpPr>
        <p:spPr bwMode="auto">
          <a:xfrm>
            <a:off x="155576" y="-108343"/>
            <a:ext cx="304800" cy="228600"/>
          </a:xfrm>
          <a:prstGeom prst="rect">
            <a:avLst/>
          </a:prstGeom>
          <a:noFill/>
        </p:spPr>
        <p:txBody>
          <a:bodyPr vert="horz" wrap="square" lIns="78702" tIns="39351" rIns="78702" bIns="3935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How To Control Snails Naturally In The Garden"/>
          <p:cNvSpPr>
            <a:spLocks noChangeAspect="1" noChangeArrowheads="1"/>
          </p:cNvSpPr>
          <p:nvPr/>
        </p:nvSpPr>
        <p:spPr bwMode="auto">
          <a:xfrm>
            <a:off x="155576" y="-108343"/>
            <a:ext cx="304800" cy="228600"/>
          </a:xfrm>
          <a:prstGeom prst="rect">
            <a:avLst/>
          </a:prstGeom>
          <a:noFill/>
        </p:spPr>
        <p:txBody>
          <a:bodyPr vert="horz" wrap="square" lIns="78702" tIns="39351" rIns="78702" bIns="3935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xmlns="" id="{F5D0D2EB-B77D-47E5-9EB6-2484026EF594}"/>
              </a:ext>
            </a:extLst>
          </p:cNvPr>
          <p:cNvSpPr/>
          <p:nvPr/>
        </p:nvSpPr>
        <p:spPr>
          <a:xfrm>
            <a:off x="35497" y="26028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02" tIns="39351" rIns="78702" bIns="39351" rtlCol="0" anchor="ctr"/>
          <a:lstStyle/>
          <a:p>
            <a:pPr algn="ctr"/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09550"/>
            <a:ext cx="18288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1" y="971550"/>
            <a:ext cx="807719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4945</TotalTime>
  <Words>94</Words>
  <Application>Microsoft Office PowerPoint</Application>
  <PresentationFormat>On-screen Show (16:9)</PresentationFormat>
  <Paragraphs>29</Paragraphs>
  <Slides>15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ଅଧ୍ୟୟନର ଉଦ୍ଦେଶ୍ୟ – ପିଲାମାନଙ୍କର ଶ୍ରବଣ ,କଥନ,ପଠନ ଓ ଲିଖନ ଓ ଶୈଳୀ ର ଅଭିବୃଦ୍ଧି କରାଇବା  |  </vt:lpstr>
      <vt:lpstr>                         ଆମ ଗାଁ         </vt:lpstr>
      <vt:lpstr>Slide 5</vt:lpstr>
      <vt:lpstr>Slide 6</vt:lpstr>
      <vt:lpstr>Slide 7</vt:lpstr>
      <vt:lpstr>Slide 8</vt:lpstr>
      <vt:lpstr> ଅଭ୍ୟାସ -୯ କୋଠରୀ ଭିତରେ ଯେକୌଣସି ଦିଗର ପାଖାପାଖି ଅକ୍ଷର ଗୁଡିକ ଯୋଡିଲେ ଗୋଟିଏ   କାମରନାମ ପାଇବ | କାମର ନାମ ପାଇବ |କାମଗୁଡିକ ଖୋଜି ପାଖ ବାକ୍ସରେ ଲେଖ    </vt:lpstr>
      <vt:lpstr>  ଅଭ୍ୟାସ -୯ କୋଠରୀ ଭିତରେ ଯେକୌଣସି ଦିଗର ପାଖାପାଖି ଅକ୍ଷର ଗୁଡିକ ଯୋଡିଲେ  ଗୋଟିଏ  କାମରନାମ ପାଇବ | କାମର ନାମ ପାଇବ |କାମଗୁଡିକ ଖୋଜି ପାଖ ବାକ୍ସରେ ଲେଖ  |   </vt:lpstr>
      <vt:lpstr>ଅଭ୍ୟାସ-୧୪ ସ୍ତମ୍ଭ ମିଳନ କର</vt:lpstr>
      <vt:lpstr>ଗୃହକର୍ମ</vt:lpstr>
      <vt:lpstr>ପ୍ରଶ୍ନ ଗୁଡିକର ଉତ୍ତର ଦିଅ | ୧ –କିଏ ହାଣ୍ଡି ମାଠିଆ ଗଢେ  ? ୨–ଲୁହା କାରିଗର କଣ କଣ ତିଆରି କରେ?    ୩ –କ୍ଷୀର ରୁ କଣ କଣ ତିଆରି କରାଯାଏ ? ୪ –ଗୋପାଳକ  କିପରି ଭାବରେ ଜୀବିକା ନିର୍ବାହ କରନ୍ତି ? ୫ –ବାଚସ୍ପତି ମହାରଣା କିଏ ? ୬ – ବାଚସ୍ପତି ମହାରଣା କେଉଁଥିରେ କଣ ତିଆରି କରନ୍ତି ? ୭ – ଗାଁ ର ଲୋକମାନେ କିପରି ଚଳନ୍ତି ?       </vt:lpstr>
      <vt:lpstr>ଲବ୍ଧ ଜ୍ଞାନର ଫଳାଫଳ- ପିଲାମାନଙ୍କର ଶ୍ରବଣ,କଥନ,ପଠନ ଓ ଲିଖନ  ଶୈଳୀ ର ଅଭିବୃଦ୍ଧି ଘଟିବ |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69</cp:revision>
  <dcterms:created xsi:type="dcterms:W3CDTF">2021-03-21T16:27:02Z</dcterms:created>
  <dcterms:modified xsi:type="dcterms:W3CDTF">2021-12-05T17:42:07Z</dcterms:modified>
</cp:coreProperties>
</file>