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e9sD0F2c9TMqHO8CdwSv79scD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04ad6ef16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g104ad6ef162_0_3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8" name="Google Shape;248;p1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758283"/>
            <a:ext cx="4612341" cy="3350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014674" y="226097"/>
            <a:ext cx="1884556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4941326" y="1620275"/>
            <a:ext cx="3957900" cy="2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पाठ- 11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'र' का प्रयोग  (रेफ़ और पदेन) </a:t>
            </a:r>
            <a:r>
              <a:rPr lang="hi-IN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 कक्षा परीक्षा</a:t>
            </a:r>
            <a:endParaRPr sz="16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10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0"/>
          <p:cNvSpPr/>
          <p:nvPr/>
        </p:nvSpPr>
        <p:spPr>
          <a:xfrm>
            <a:off x="2286000" y="2094697"/>
            <a:ext cx="4572000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0"/>
          <p:cNvSpPr/>
          <p:nvPr/>
        </p:nvSpPr>
        <p:spPr>
          <a:xfrm>
            <a:off x="1949828" y="360450"/>
            <a:ext cx="5342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अक्षर जोड़कर शब्द बनाए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0"/>
          <p:cNvSpPr/>
          <p:nvPr/>
        </p:nvSpPr>
        <p:spPr>
          <a:xfrm>
            <a:off x="1725848" y="1436225"/>
            <a:ext cx="3834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+ र + थ + म =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0"/>
          <p:cNvSpPr/>
          <p:nvPr/>
        </p:nvSpPr>
        <p:spPr>
          <a:xfrm>
            <a:off x="4592740" y="1409325"/>
            <a:ext cx="2202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प्रथम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1806102" y="2175825"/>
            <a:ext cx="4371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 + म् + रा + ट  =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4988692" y="2175825"/>
            <a:ext cx="18693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सम्राट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0"/>
          <p:cNvSpPr/>
          <p:nvPr/>
        </p:nvSpPr>
        <p:spPr>
          <a:xfrm>
            <a:off x="1847499" y="2928850"/>
            <a:ext cx="3000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सू + र् + य 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0"/>
          <p:cNvSpPr/>
          <p:nvPr/>
        </p:nvSpPr>
        <p:spPr>
          <a:xfrm>
            <a:off x="4030299" y="2928850"/>
            <a:ext cx="1610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सूर्य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11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1"/>
          <p:cNvSpPr/>
          <p:nvPr/>
        </p:nvSpPr>
        <p:spPr>
          <a:xfrm>
            <a:off x="2286000" y="2202418"/>
            <a:ext cx="457200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b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2697252" y="212550"/>
            <a:ext cx="51456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शब्द के अर्थ बताएँ</a:t>
            </a:r>
            <a:endParaRPr sz="36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2948298" y="1032825"/>
            <a:ext cx="16236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सर्प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4726982" y="1019375"/>
            <a:ext cx="16236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साँप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2891747" y="2780925"/>
            <a:ext cx="19698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प्राण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4634352" y="2754050"/>
            <a:ext cx="2160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जीवन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2902803" y="1920325"/>
            <a:ext cx="13812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मार्ग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4705050" y="1826200"/>
            <a:ext cx="30438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रास्ता/ पथ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225" name="Google Shape;225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27" name="Google Shape;227;p12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44680" y="21512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2"/>
          <p:cNvSpPr/>
          <p:nvPr/>
        </p:nvSpPr>
        <p:spPr>
          <a:xfrm>
            <a:off x="2387251" y="161365"/>
            <a:ext cx="438293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चित्रों के नाम बताओ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2"/>
          <p:cNvSpPr/>
          <p:nvPr/>
        </p:nvSpPr>
        <p:spPr>
          <a:xfrm>
            <a:off x="299675" y="2635625"/>
            <a:ext cx="13542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सूर्य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2155899" y="2554950"/>
            <a:ext cx="18594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सम्राट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p12" descr="Sun | NASA Space Place – NASA Science for Kid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1707" y="1199192"/>
            <a:ext cx="1452282" cy="1261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2" descr="Clipart Of Kings | King cartoon, Cartoon heart, Free clip art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414678" y="1205839"/>
            <a:ext cx="1216027" cy="1334066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2"/>
          <p:cNvSpPr/>
          <p:nvPr/>
        </p:nvSpPr>
        <p:spPr>
          <a:xfrm>
            <a:off x="4195746" y="2633025"/>
            <a:ext cx="16059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दर्पण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5" name="Google Shape;235;p12" descr="Mirror Furniture Photography Vector Graphics, PNG, 491x800px, Mirror,  Cartoon, Copyright, Furniture, Lowboy Download Fre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243482" y="988673"/>
            <a:ext cx="1000872" cy="163210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2"/>
          <p:cNvSpPr/>
          <p:nvPr/>
        </p:nvSpPr>
        <p:spPr>
          <a:xfrm>
            <a:off x="6585324" y="2552325"/>
            <a:ext cx="15438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ट्रक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7" name="Google Shape;237;p12" descr="Transparent Background Dump Trucks Clipart - Free Transparent PNG Clipart  Images Download"/>
          <p:cNvPicPr preferRelativeResize="0"/>
          <p:nvPr/>
        </p:nvPicPr>
        <p:blipFill rotWithShape="1">
          <a:blip r:embed="rId8">
            <a:alphaModFix/>
          </a:blip>
          <a:srcRect l="13187" r="13187"/>
          <a:stretch/>
        </p:blipFill>
        <p:spPr>
          <a:xfrm>
            <a:off x="6185649" y="1135511"/>
            <a:ext cx="1801906" cy="1270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04ad6ef162_0_39"/>
          <p:cNvSpPr/>
          <p:nvPr/>
        </p:nvSpPr>
        <p:spPr>
          <a:xfrm>
            <a:off x="2387894" y="2532910"/>
            <a:ext cx="53589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br>
              <a:rPr lang="hi-IN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br>
              <a:rPr lang="hi-IN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104ad6ef162_0_39"/>
          <p:cNvSpPr/>
          <p:nvPr/>
        </p:nvSpPr>
        <p:spPr>
          <a:xfrm>
            <a:off x="3110076" y="1321796"/>
            <a:ext cx="2884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सीखने के प्रतिफल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4" name="Google Shape;244;g104ad6ef162_0_3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24700" y="1455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g104ad6ef162_0_39"/>
          <p:cNvSpPr txBox="1"/>
          <p:nvPr/>
        </p:nvSpPr>
        <p:spPr>
          <a:xfrm>
            <a:off x="1733107" y="2146243"/>
            <a:ext cx="59508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500">
                <a:solidFill>
                  <a:srgbClr val="222222"/>
                </a:solidFill>
                <a:highlight>
                  <a:srgbClr val="FFFFFF"/>
                </a:highlight>
              </a:rPr>
              <a:t>छात्र विषय संबंधित संदेह को दूर कर पाएँगे</a:t>
            </a:r>
            <a:endParaRPr sz="3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"/>
          <p:cNvSpPr/>
          <p:nvPr/>
        </p:nvSpPr>
        <p:spPr>
          <a:xfrm>
            <a:off x="1177290" y="1747638"/>
            <a:ext cx="6206490" cy="2557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1" name="Google Shape;25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2029" y="10830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2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42222" y="0"/>
            <a:ext cx="1301778" cy="342934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/>
          <p:nvPr/>
        </p:nvSpPr>
        <p:spPr>
          <a:xfrm>
            <a:off x="492299" y="342925"/>
            <a:ext cx="8159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दिए गए शब्दों में रेफ़ और पदेन का सही प्रयोग कीजिए</a:t>
            </a:r>
            <a:endParaRPr sz="2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4154806" y="981725"/>
            <a:ext cx="1861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दर्पण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4212551" y="1431463"/>
            <a:ext cx="1118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ड्रम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4069761" y="1804675"/>
            <a:ext cx="1781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आक्रमण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4154805" y="2246963"/>
            <a:ext cx="161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ट्राली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4212547" y="2770175"/>
            <a:ext cx="1118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ग्राम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4212546" y="3212475"/>
            <a:ext cx="1495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मद्रास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4141175" y="3735675"/>
            <a:ext cx="2106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नर्म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1560175" y="1079575"/>
            <a:ext cx="1985100" cy="35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दपण 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डम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आकमण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टाली 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गाम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मदास 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नम </a:t>
            </a: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/>
          <p:nvPr/>
        </p:nvSpPr>
        <p:spPr>
          <a:xfrm rot="10800000" flipH="1">
            <a:off x="3016840" y="1633679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/>
          <p:nvPr/>
        </p:nvSpPr>
        <p:spPr>
          <a:xfrm rot="10800000" flipH="1">
            <a:off x="3016816" y="1187693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/>
          <p:nvPr/>
        </p:nvSpPr>
        <p:spPr>
          <a:xfrm rot="10800000" flipH="1">
            <a:off x="3016862" y="2079656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/>
          <p:nvPr/>
        </p:nvSpPr>
        <p:spPr>
          <a:xfrm rot="10800000" flipH="1">
            <a:off x="3016902" y="2906351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"/>
          <p:cNvSpPr/>
          <p:nvPr/>
        </p:nvSpPr>
        <p:spPr>
          <a:xfrm rot="10800000" flipH="1">
            <a:off x="3016859" y="2484343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"/>
          <p:cNvSpPr/>
          <p:nvPr/>
        </p:nvSpPr>
        <p:spPr>
          <a:xfrm rot="10800000" flipH="1">
            <a:off x="3016899" y="3786210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"/>
          <p:cNvSpPr/>
          <p:nvPr/>
        </p:nvSpPr>
        <p:spPr>
          <a:xfrm rot="10800000" flipH="1">
            <a:off x="3075090" y="3346267"/>
            <a:ext cx="820200" cy="25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3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3"/>
          <p:cNvSpPr/>
          <p:nvPr/>
        </p:nvSpPr>
        <p:spPr>
          <a:xfrm>
            <a:off x="1734671" y="332551"/>
            <a:ext cx="4572000" cy="403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पकाश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पवत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कम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टक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डामा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बश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बतन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सप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3892001" y="306675"/>
            <a:ext cx="1949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प्रकाश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3884701" y="844550"/>
            <a:ext cx="1543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पर्वत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3901978" y="1274850"/>
            <a:ext cx="2404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क्रम/ कर्म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3887210" y="1758950"/>
            <a:ext cx="1543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ट्रक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3917199" y="2229600"/>
            <a:ext cx="1543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ड्रामा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3797538" y="2767475"/>
            <a:ext cx="2044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ब्रश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3942678" y="3224675"/>
            <a:ext cx="1684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बर्तन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3956820" y="3776025"/>
            <a:ext cx="1388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सर्प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/>
          <p:nvPr/>
        </p:nvSpPr>
        <p:spPr>
          <a:xfrm rot="10800000" flipH="1">
            <a:off x="2918012" y="2380129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/>
          <p:nvPr/>
        </p:nvSpPr>
        <p:spPr>
          <a:xfrm rot="10800000" flipH="1">
            <a:off x="2949389" y="2882153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/>
          <p:nvPr/>
        </p:nvSpPr>
        <p:spPr>
          <a:xfrm rot="10800000" flipH="1">
            <a:off x="2953871" y="3370729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/>
          <p:nvPr/>
        </p:nvSpPr>
        <p:spPr>
          <a:xfrm rot="10800000" flipH="1">
            <a:off x="2971800" y="3913094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/>
          <p:nvPr/>
        </p:nvSpPr>
        <p:spPr>
          <a:xfrm rot="10800000" flipH="1">
            <a:off x="2891118" y="1479176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/>
          <p:nvPr/>
        </p:nvSpPr>
        <p:spPr>
          <a:xfrm rot="10800000" flipH="1">
            <a:off x="2895600" y="1940858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/>
          <p:nvPr/>
        </p:nvSpPr>
        <p:spPr>
          <a:xfrm rot="10800000" flipH="1">
            <a:off x="2931459" y="510987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/>
          <p:nvPr/>
        </p:nvSpPr>
        <p:spPr>
          <a:xfrm rot="10800000" flipH="1">
            <a:off x="2922495" y="1066800"/>
            <a:ext cx="820270" cy="255494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"/>
          <p:cNvSpPr/>
          <p:nvPr/>
        </p:nvSpPr>
        <p:spPr>
          <a:xfrm>
            <a:off x="2651588" y="1812409"/>
            <a:ext cx="4125393" cy="1015663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6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कक्षा परीक्षा</a:t>
            </a:r>
            <a:endParaRPr sz="6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16" name="Google Shape;11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17" name="Google Shape;11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18" name="Google Shape;118;p5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85021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5"/>
          <p:cNvSpPr/>
          <p:nvPr/>
        </p:nvSpPr>
        <p:spPr>
          <a:xfrm>
            <a:off x="2286000" y="1879253"/>
            <a:ext cx="4572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2679618" y="0"/>
            <a:ext cx="27815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वर्तनी सही करो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2189387" y="736980"/>
            <a:ext cx="119295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परवत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2200429" y="1382440"/>
            <a:ext cx="1217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गराम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2206841" y="2162369"/>
            <a:ext cx="12041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नि्मल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5"/>
          <p:cNvSpPr/>
          <p:nvPr/>
        </p:nvSpPr>
        <p:spPr>
          <a:xfrm rot="10800000" flipH="1">
            <a:off x="3590365" y="914401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/>
          <p:nvPr/>
        </p:nvSpPr>
        <p:spPr>
          <a:xfrm rot="10800000" flipH="1">
            <a:off x="3648636" y="1604683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/>
          <p:nvPr/>
        </p:nvSpPr>
        <p:spPr>
          <a:xfrm rot="10800000" flipH="1">
            <a:off x="3626223" y="2308413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2030498" y="2834275"/>
            <a:ext cx="57453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सही वर्तनी पर   घेरा लगाओ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125002" y="3399725"/>
            <a:ext cx="39999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पाण    पारण    प्राण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2125002" y="4152725"/>
            <a:ext cx="4362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कार्य    कारय    क्राय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6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6"/>
          <p:cNvSpPr/>
          <p:nvPr/>
        </p:nvSpPr>
        <p:spPr>
          <a:xfrm>
            <a:off x="2286000" y="2094697"/>
            <a:ext cx="4572000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1949827" y="360450"/>
            <a:ext cx="49083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अक्षर जोड़कर शब्द </a:t>
            </a:r>
            <a:r>
              <a:rPr lang="hi-IN" sz="3200" b="1">
                <a:solidFill>
                  <a:srgbClr val="FF0000"/>
                </a:solidFill>
              </a:rPr>
              <a:t>बनाइए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1725847" y="1436225"/>
            <a:ext cx="4277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+ र + थ + म =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1806102" y="2175825"/>
            <a:ext cx="4572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 + म् + रा + ट  =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1847498" y="2928850"/>
            <a:ext cx="3296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सू + र् + य 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7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7"/>
          <p:cNvSpPr/>
          <p:nvPr/>
        </p:nvSpPr>
        <p:spPr>
          <a:xfrm>
            <a:off x="2286000" y="2202418"/>
            <a:ext cx="4572000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b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2697251" y="212550"/>
            <a:ext cx="45144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शब्द के अर्थ बताएँ</a:t>
            </a:r>
            <a:endParaRPr sz="36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2643496" y="1032825"/>
            <a:ext cx="1349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सर्प</a:t>
            </a:r>
            <a:endParaRPr sz="3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2643390" y="2780925"/>
            <a:ext cx="17550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प्राण</a:t>
            </a:r>
            <a:endParaRPr sz="3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2609280" y="1920321"/>
            <a:ext cx="112734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मार्ग</a:t>
            </a:r>
            <a:endParaRPr sz="3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7"/>
          <p:cNvSpPr/>
          <p:nvPr/>
        </p:nvSpPr>
        <p:spPr>
          <a:xfrm rot="10800000" flipH="1">
            <a:off x="3926542" y="1264024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 rot="10800000" flipH="1">
            <a:off x="3971365" y="2142566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/>
          <p:nvPr/>
        </p:nvSpPr>
        <p:spPr>
          <a:xfrm rot="10800000" flipH="1">
            <a:off x="3948953" y="2967319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8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0"/>
            <a:ext cx="1543825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8" descr="Sun | NASA Space Place – NASA Science for Kid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88460" y="929574"/>
            <a:ext cx="1344705" cy="1168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8" descr="Clipart Of Kings | King cartoon, Cartoon heart, Free clip art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80962" y="2931458"/>
            <a:ext cx="1395879" cy="1531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8" descr="Mirror Furniture Photography Vector Graphics, PNG, 491x800px, Mirror,  Cartoon, Copyright, Furniture, Lowboy Download Fre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157882" y="927847"/>
            <a:ext cx="873248" cy="1423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8" descr="Transparent Background Dump Trucks Clipart - Free Transparent PNG Clipart  Images Download"/>
          <p:cNvPicPr preferRelativeResize="0"/>
          <p:nvPr/>
        </p:nvPicPr>
        <p:blipFill rotWithShape="1">
          <a:blip r:embed="rId8">
            <a:alphaModFix/>
          </a:blip>
          <a:srcRect l="13187" r="13187"/>
          <a:stretch/>
        </p:blipFill>
        <p:spPr>
          <a:xfrm>
            <a:off x="5109884" y="3388658"/>
            <a:ext cx="1573648" cy="1109383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/>
          <p:cNvSpPr/>
          <p:nvPr/>
        </p:nvSpPr>
        <p:spPr>
          <a:xfrm>
            <a:off x="2387251" y="161365"/>
            <a:ext cx="438293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चित्रों के नाम बताओ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72" name="Google Shape;17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73" name="Google Shape;17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74" name="Google Shape;174;p9" descr="PPT – ABC Flash Cards for Kids PowerPoint presentation | free to download -  id: 7e5d1c-MGNh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914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00175" y="188225"/>
            <a:ext cx="1543825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9"/>
          <p:cNvSpPr/>
          <p:nvPr/>
        </p:nvSpPr>
        <p:spPr>
          <a:xfrm>
            <a:off x="2286000" y="1879253"/>
            <a:ext cx="4572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2679618" y="0"/>
            <a:ext cx="27815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वर्तनी सही करो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9"/>
          <p:cNvSpPr/>
          <p:nvPr/>
        </p:nvSpPr>
        <p:spPr>
          <a:xfrm>
            <a:off x="2189387" y="736980"/>
            <a:ext cx="119295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परवत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9"/>
          <p:cNvSpPr/>
          <p:nvPr/>
        </p:nvSpPr>
        <p:spPr>
          <a:xfrm>
            <a:off x="4627045" y="790768"/>
            <a:ext cx="9749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पर्वत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2200429" y="1382440"/>
            <a:ext cx="1217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गराम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4636041" y="1436227"/>
            <a:ext cx="88517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ग्राम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2206841" y="2162369"/>
            <a:ext cx="12041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नि्मल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4734888" y="2216157"/>
            <a:ext cx="12041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निर्मल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9"/>
          <p:cNvSpPr/>
          <p:nvPr/>
        </p:nvSpPr>
        <p:spPr>
          <a:xfrm rot="10800000" flipH="1">
            <a:off x="3590365" y="914401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9"/>
          <p:cNvSpPr/>
          <p:nvPr/>
        </p:nvSpPr>
        <p:spPr>
          <a:xfrm rot="10800000" flipH="1">
            <a:off x="3648636" y="1604683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9"/>
          <p:cNvSpPr/>
          <p:nvPr/>
        </p:nvSpPr>
        <p:spPr>
          <a:xfrm rot="10800000" flipH="1">
            <a:off x="3626223" y="2308413"/>
            <a:ext cx="978408" cy="2689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2030498" y="2834275"/>
            <a:ext cx="6416700" cy="20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सही वर्तनी पर   घेरा लगाओ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9"/>
          <p:cNvSpPr/>
          <p:nvPr/>
        </p:nvSpPr>
        <p:spPr>
          <a:xfrm>
            <a:off x="2395900" y="3574300"/>
            <a:ext cx="5044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पाण    पारण    प्राण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2338729" y="4300450"/>
            <a:ext cx="51015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कार्य    कारय    क्राय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4960359" y="3408165"/>
            <a:ext cx="914400" cy="914400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2330825" y="4159000"/>
            <a:ext cx="914400" cy="794100"/>
          </a:xfrm>
          <a:prstGeom prst="ellipse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On-screen Show (16:9)</PresentationFormat>
  <Paragraphs>80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ALPANA BEHERA</cp:lastModifiedBy>
  <cp:revision>2</cp:revision>
  <dcterms:modified xsi:type="dcterms:W3CDTF">2022-11-05T04:04:34Z</dcterms:modified>
</cp:coreProperties>
</file>