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9144000" cy="51435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3" roundtripDataSignature="AMtx7mhwqwk/7b4EX4QhiLvAyDExfdtv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148f4eeee94_0_0:notes"/>
          <p:cNvSpPr/>
          <p:nvPr>
            <p:ph idx="2" type="sldImg"/>
          </p:nvPr>
        </p:nvSpPr>
        <p:spPr>
          <a:xfrm>
            <a:off x="1524300" y="385750"/>
            <a:ext cx="6096300" cy="1928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148f4eeee94_0_0:notes"/>
          <p:cNvSpPr txBox="1"/>
          <p:nvPr>
            <p:ph idx="1" type="body"/>
          </p:nvPr>
        </p:nvSpPr>
        <p:spPr>
          <a:xfrm>
            <a:off x="914400" y="2443150"/>
            <a:ext cx="7315200" cy="231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50e1066e2c_0_1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g150e1066e2c_0_1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g150e1066e2c_0_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150e1066e2c_0_4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g150e1066e2c_0_4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g150e1066e2c_0_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50e1066e2c_0_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50e1066e2c_0_53"/>
          <p:cNvSpPr txBox="1"/>
          <p:nvPr>
            <p:ph type="title"/>
          </p:nvPr>
        </p:nvSpPr>
        <p:spPr>
          <a:xfrm>
            <a:off x="3922267" y="1661286"/>
            <a:ext cx="13653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g150e1066e2c_0_53"/>
          <p:cNvSpPr txBox="1"/>
          <p:nvPr>
            <p:ph idx="1" type="body"/>
          </p:nvPr>
        </p:nvSpPr>
        <p:spPr>
          <a:xfrm>
            <a:off x="351536" y="1504264"/>
            <a:ext cx="8440800" cy="28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rtl="0" algn="l">
              <a:spcBef>
                <a:spcPts val="0"/>
              </a:spcBef>
              <a:spcAft>
                <a:spcPts val="0"/>
              </a:spcAft>
              <a:buSzPts val="1800"/>
              <a:buNone/>
              <a:defRPr b="0" i="0">
                <a:solidFill>
                  <a:schemeClr val="dk1"/>
                </a:solidFill>
              </a:defRPr>
            </a:lvl1pPr>
            <a:lvl2pPr indent="-228600" lvl="1" marL="9144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rtl="0" algn="l">
              <a:spcBef>
                <a:spcPts val="120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rtl="0" algn="l">
              <a:spcBef>
                <a:spcPts val="1200"/>
              </a:spcBef>
              <a:spcAft>
                <a:spcPts val="120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g150e1066e2c_0_53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g150e1066e2c_0_53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g150e1066e2c_0_53"/>
          <p:cNvSpPr txBox="1"/>
          <p:nvPr>
            <p:ph idx="12" type="sldNum"/>
          </p:nvPr>
        </p:nvSpPr>
        <p:spPr>
          <a:xfrm>
            <a:off x="6583680" y="4783455"/>
            <a:ext cx="2103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50e1066e2c_0_59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g150e1066e2c_0_59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g150e1066e2c_0_59"/>
          <p:cNvSpPr txBox="1"/>
          <p:nvPr>
            <p:ph idx="12" type="sldNum"/>
          </p:nvPr>
        </p:nvSpPr>
        <p:spPr>
          <a:xfrm>
            <a:off x="6583680" y="4783455"/>
            <a:ext cx="2103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50e1066e2c_0_63"/>
          <p:cNvSpPr txBox="1"/>
          <p:nvPr>
            <p:ph type="title"/>
          </p:nvPr>
        </p:nvSpPr>
        <p:spPr>
          <a:xfrm>
            <a:off x="3922267" y="1661286"/>
            <a:ext cx="1365300" cy="4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 b="1" i="0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2" name="Google Shape;62;g150e1066e2c_0_63"/>
          <p:cNvSpPr txBox="1"/>
          <p:nvPr>
            <p:ph idx="11" type="ftr"/>
          </p:nvPr>
        </p:nvSpPr>
        <p:spPr>
          <a:xfrm>
            <a:off x="3108960" y="4783455"/>
            <a:ext cx="29262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g150e1066e2c_0_63"/>
          <p:cNvSpPr txBox="1"/>
          <p:nvPr>
            <p:ph idx="10" type="dt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g150e1066e2c_0_63"/>
          <p:cNvSpPr txBox="1"/>
          <p:nvPr>
            <p:ph idx="12" type="sldNum"/>
          </p:nvPr>
        </p:nvSpPr>
        <p:spPr>
          <a:xfrm>
            <a:off x="6583680" y="4783455"/>
            <a:ext cx="21030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rt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150e1066e2c_0_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g150e1066e2c_0_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150e1066e2c_0_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g150e1066e2c_0_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g150e1066e2c_0_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150e1066e2c_0_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g150e1066e2c_0_2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g150e1066e2c_0_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g150e1066e2c_0_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150e1066e2c_0_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g150e1066e2c_0_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150e1066e2c_0_3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g150e1066e2c_0_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g150e1066e2c_0_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50e1066e2c_0_3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g150e1066e2c_0_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150e1066e2c_0_3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g150e1066e2c_0_3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g150e1066e2c_0_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g150e1066e2c_0_3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g150e1066e2c_0_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150e1066e2c_0_4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g150e1066e2c_0_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150e1066e2c_0_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150e1066e2c_0_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g150e1066e2c_0_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111313"/>
            <a:ext cx="9143999" cy="102956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"/>
          <p:cNvSpPr txBox="1"/>
          <p:nvPr>
            <p:ph type="title"/>
          </p:nvPr>
        </p:nvSpPr>
        <p:spPr>
          <a:xfrm>
            <a:off x="3922267" y="1661286"/>
            <a:ext cx="136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BEEHIVE</a:t>
            </a:r>
            <a:endParaRPr/>
          </a:p>
        </p:txBody>
      </p:sp>
      <p:sp>
        <p:nvSpPr>
          <p:cNvPr id="71" name="Google Shape;71;p1"/>
          <p:cNvSpPr txBox="1"/>
          <p:nvPr/>
        </p:nvSpPr>
        <p:spPr>
          <a:xfrm>
            <a:off x="2301367" y="2122754"/>
            <a:ext cx="3462654" cy="1402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5984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00" u="none" cap="none" strike="noStrike">
                <a:latin typeface="Calibri"/>
                <a:ea typeface="Calibri"/>
                <a:cs typeface="Calibri"/>
                <a:sym typeface="Calibri"/>
              </a:rPr>
              <a:t>MY CHILDHOOD</a:t>
            </a:r>
            <a:endParaRPr b="0" i="0" sz="25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43815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SUBJECT : (SUBJECT NAME) ENGLISH  CHAPTER NUMBER: 06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CHAPTER NAME :	MY CHILDHOOD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latin typeface="Arial"/>
                <a:ea typeface="Arial"/>
                <a:cs typeface="Arial"/>
                <a:sym typeface="Arial"/>
              </a:rPr>
              <a:t>AUTHOR NAME : A. P. J. ABDUL KALAM</a:t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" name="Google Shape;7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5129" y="9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"/>
          <p:cNvSpPr txBox="1"/>
          <p:nvPr>
            <p:ph type="title"/>
          </p:nvPr>
        </p:nvSpPr>
        <p:spPr>
          <a:xfrm>
            <a:off x="306730" y="398475"/>
            <a:ext cx="3018300" cy="3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ABOUT THE AUTHOR: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 txBox="1"/>
          <p:nvPr/>
        </p:nvSpPr>
        <p:spPr>
          <a:xfrm>
            <a:off x="351536" y="1504264"/>
            <a:ext cx="6259195" cy="19475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Abul Pakeel Jainulabdeen Abdul Kalam, was the eleventh president of India (2002)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His projects in space, defence and nuclear technology guided India into the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twenty first century.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Abdul Kalam’s biography is titled “Wings of Fire” and the chapter ‘My Childhood’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is an excerpt from that book.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APJ talks about his upbringing, his parents and siblings. He also tells us about his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friends and all those things that influenced his childhood.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He also talks about his teachers and their influence on him along with the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87019" lvl="0" marL="29908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communal harmony he saw around him.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9" name="Google Shape;7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75704" y="1118616"/>
            <a:ext cx="2095500" cy="3067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5129" y="9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"/>
          <p:cNvSpPr txBox="1"/>
          <p:nvPr>
            <p:ph type="title"/>
          </p:nvPr>
        </p:nvSpPr>
        <p:spPr>
          <a:xfrm>
            <a:off x="384454" y="409143"/>
            <a:ext cx="3931800" cy="3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LESSON AND EXPLANATION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 txBox="1"/>
          <p:nvPr/>
        </p:nvSpPr>
        <p:spPr>
          <a:xfrm>
            <a:off x="372872" y="1504264"/>
            <a:ext cx="5876290" cy="21609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39370" lvl="0" marL="12700" marR="10287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APJ was born into a middle- class Tamil family and his place of birth-  Rameswaram is an island town in the state of Tamil Nadu , in the Bay of Bengal.  Today, we know this state as Tamil Nadu but when he was born , at that time  the state was known as Madras state 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914400" lvl="0" marL="12700" marR="79375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He lived in a fairly large pucca house , made of limestone and brick.  It was his ancestral house , built in the middle of the nineteenth century on the  Mosque Street in Rameswaram.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953769" lvl="0" marL="12700" marR="508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He had three brothers and a sister , who was married to Jallaluddin.  He also had a cousin Samsuddin , who had helped APJ earn the first wages of his  life.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7564" y="957072"/>
            <a:ext cx="2453640" cy="3229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65129" y="9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"/>
          <p:cNvSpPr txBox="1"/>
          <p:nvPr>
            <p:ph type="title"/>
          </p:nvPr>
        </p:nvSpPr>
        <p:spPr>
          <a:xfrm>
            <a:off x="306730" y="409143"/>
            <a:ext cx="1529700" cy="3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PARENTS :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4"/>
          <p:cNvSpPr txBox="1"/>
          <p:nvPr/>
        </p:nvSpPr>
        <p:spPr>
          <a:xfrm>
            <a:off x="410667" y="1556384"/>
            <a:ext cx="8258175" cy="19469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Kalam’s father was Jainulabdeen: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He wasn’t highly educated or very rich but he had an innate wisdom , honesty and generosity.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Kalam’s father did not believe in wasting money on luxuries but provided his family with all the necessities of life ,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like food ,clothing and medicine.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927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sng" cap="none" strike="noStrike">
                <a:latin typeface="Calibri"/>
                <a:ea typeface="Calibri"/>
                <a:cs typeface="Calibri"/>
                <a:sym typeface="Calibri"/>
              </a:rPr>
              <a:t>Kalam inherited honesty and self-discipline from his father</a:t>
            </a: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Kalam’s mother was Ashiamma :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17653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She supported her husband in his decisions. She was a kind – hearted woman . Kalam recollects that his mother  would feed meals to numerous people.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9271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sng" cap="none" strike="noStrike">
                <a:latin typeface="Calibri"/>
                <a:ea typeface="Calibri"/>
                <a:cs typeface="Calibri"/>
                <a:sym typeface="Calibri"/>
              </a:rPr>
              <a:t>Kalam’s mother imbibed in him faith in goodness and deep kindness</a:t>
            </a: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5129" y="9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/>
          <p:nvPr>
            <p:ph type="title"/>
          </p:nvPr>
        </p:nvSpPr>
        <p:spPr>
          <a:xfrm>
            <a:off x="351536" y="356361"/>
            <a:ext cx="2710800" cy="3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latin typeface="Arial"/>
                <a:ea typeface="Arial"/>
                <a:cs typeface="Arial"/>
                <a:sym typeface="Arial"/>
              </a:rPr>
              <a:t>DIFFICULT WORDS:</a:t>
            </a:r>
            <a:endParaRPr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351536" y="1504264"/>
            <a:ext cx="8207375" cy="28009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135890" lvl="0" marL="14795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Generosity of spirit : the openness and willingness to share our giftts ( both emotional and material) freely with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others.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136525" lvl="0" marL="14859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2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Undistinguished : common, unexceptional, lacking distinction.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82549" lvl="0" marL="12700" marR="4076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2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Ancestral : belonging to or inherited from an ancestor.  4.Inessential : not absolutely necessary.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135890" lvl="0" marL="14795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Luxuries : things that provide a state of great comfort or elegance.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136525" lvl="0" marL="14859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Erupted : broke out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135890" lvl="0" marL="14795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Anna : former monetary unit of India equal to one sixteenth of a rupee.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175895" lvl="0" marL="1879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Isolated : secluded , unreachable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135890" lvl="0" marL="14795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Emergency : a serious, unexpected , often dangerous situation requiring immediate action.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225425" lvl="0" marL="23749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Casualty : a person or a thing badly affected by an event or a situation.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-82549" lvl="0" marL="12700" marR="477266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Calibri"/>
              <a:buAutoNum type="arabicPeriod" startAt="5"/>
            </a:pPr>
            <a:r>
              <a:rPr b="0" i="0" lang="en-US" sz="1400" u="none" cap="none" strike="noStrike">
                <a:latin typeface="Calibri"/>
                <a:ea typeface="Calibri"/>
                <a:cs typeface="Calibri"/>
                <a:sym typeface="Calibri"/>
              </a:rPr>
              <a:t>Suspension : delay , stay ,stop , prevent  12.Surge of Pride : a strong rush of satisfaction.</a:t>
            </a:r>
            <a:endParaRPr b="0" i="0" sz="14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5129" y="9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 txBox="1"/>
          <p:nvPr>
            <p:ph type="title"/>
          </p:nvPr>
        </p:nvSpPr>
        <p:spPr>
          <a:xfrm>
            <a:off x="1226007" y="1630832"/>
            <a:ext cx="7053000" cy="14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65129" y="9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48f4eeee94_0_0"/>
          <p:cNvSpPr txBox="1"/>
          <p:nvPr>
            <p:ph type="title"/>
          </p:nvPr>
        </p:nvSpPr>
        <p:spPr>
          <a:xfrm>
            <a:off x="3922267" y="1661286"/>
            <a:ext cx="1365300" cy="4617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2022-04-01T17:37:23Z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2020-08-09T00:00:00Z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2022-04-01T00:00:00Z</vt:filetime>
  </property>
</Properties>
</file>