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56" r:id="rId5"/>
    <p:sldId id="262" r:id="rId6"/>
    <p:sldId id="258" r:id="rId7"/>
    <p:sldId id="264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7" d="100"/>
          <a:sy n="37" d="100"/>
        </p:scale>
        <p:origin x="-1416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606B6-2636-4793-91A8-76E6B3B42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F93C54-69DA-4FB5-87DC-84A8938D2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398DC1-7041-4E12-97B9-A19FBD17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7DF0C-414A-42B6-993A-C274851E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85910-226D-4D24-9BA1-EFD973B5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82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680E6-EF55-4753-9FA5-A19DB2B8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9A0C15-5814-4CEC-A3EC-32F6E85F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5C96C-FE82-4B78-B37E-FED422D2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E412E6-C4C5-406D-A679-643F6294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F796E2-CABE-4BFF-8210-16CAED8D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24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607EDB-64AD-46BF-B442-976731B48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F975F8-5482-41C4-BE9F-76B48B3F2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4C1E08-9F75-48B2-ADB6-4B9E758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D2C89-3D1A-4791-BB53-ABD57340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90E358-6F39-4A1E-B618-2FC98A53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69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F5457-15CC-4C1C-8846-563B94E3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500DF-A7BE-4EB8-B727-8F9C44A4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43661C-617C-47BF-A1F9-E785F604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23954-54BB-4895-A5A3-8E40C2FD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D110F5-6057-48C5-B6AB-3715A7B7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54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314B3-2176-4EB4-8A37-FE11F147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460C1-6791-4ADE-901F-93B125F60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5ED0B4-07E7-467B-A65C-8275D182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B5F6F7-AAA6-4383-8A89-5253EB83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A6CCF9-BD25-4379-B223-7AF12165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0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0EEFE-CE2D-498D-B96B-24799333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403ACB-5709-4D8C-B68F-9A6AB0A86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261D18-126F-4E9C-8632-9FB33E18B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4C95E0-0FB2-462E-AE22-0BA6FBF4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289AC1-ABA5-4117-8507-F4C9E3BA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D83B30-5856-4F78-9312-00828C28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06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99CC5A-657C-49DC-938E-A4A3CCC0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EA7EC-DF34-4690-B747-038408658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391A4C-987F-42B9-B8ED-11E0D21C7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053F7D-3738-4364-9894-0B028EC73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5FAD7B-4C1B-470B-8097-D3E45AD5E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1E165E-A374-440B-9F09-BDE738C9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FF140-0381-4A91-B6D4-720E114D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FDD4AE-4629-4748-BB14-71F92C07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9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4F6B9-3A78-4170-97CB-9C36F2E7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807DFD-4F8F-41C8-9E84-609F38D8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0C1BE3-3FF4-47AE-9BD0-97380697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FF991A-1C19-48F2-90E8-5018A0E1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13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03EEBE-EC07-4DEA-A8AE-05E8B389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D0043-0597-4B22-BE3C-78C284A5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1B794A-9C76-4D38-9994-61A4D6D2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B7F8A-E1C2-453D-89CB-300C7D7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8D3B3B-24E9-45DD-B251-07ACA234C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B6B033-4BAC-453E-9CE7-5B4B1A62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DB4C5A-1D13-4F80-9299-58B52209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4E5491-9B24-4F1B-92E3-6AD13BA7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8B2307-A21F-4CA4-BD16-2701AAB9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25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A3E5E-CCD2-48F0-B4FD-C92D9175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737B3F-3C86-4658-B3AB-489077CAF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352D80-98B4-4E78-ACC9-0B53D8298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F2059-FA17-441A-97F7-1E26360A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948E72-45D9-4FE4-BEFA-7BB4ACEC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5C2299-0F33-4CD6-92D4-D5060988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48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B9E141-B404-48FE-9FBC-32869AFF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38274-2C37-44EF-83AD-F1E70D7EA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91B54-3A7D-4A64-A826-5A156DA4F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5E3E-08EC-4222-B57F-069EB7212029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4B42F-EEED-49A7-8174-4639A2347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736FA2-6BCB-4975-9EA1-1A861F63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AA7E-53E6-422C-B052-8C74B9E964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84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6530C379-F385-4EC6-B505-6D19B381BCED}"/>
              </a:ext>
            </a:extLst>
          </p:cNvPr>
          <p:cNvSpPr txBox="1"/>
          <p:nvPr/>
        </p:nvSpPr>
        <p:spPr>
          <a:xfrm>
            <a:off x="953423" y="2331732"/>
            <a:ext cx="10472890" cy="29854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</a:rPr>
              <a:t>WELCOME TO  ODM ONLINE CLASS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CLASS-UKG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SUBJECT-MATHEMATICS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T0PIC- SHAPES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(BK PG 70 TO 74)                                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xmlns="" id="{3DCDFE8C-3F87-45B2-83C8-59C3D33AC5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209" y="202756"/>
            <a:ext cx="1979210" cy="1055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1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118F31A2-1B05-4AB5-AA22-D4EB5DA5D2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7925" y="5724526"/>
            <a:ext cx="18274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6AF4C7CD-F63E-4F8B-9B36-A801CF5E26DC}"/>
              </a:ext>
            </a:extLst>
          </p:cNvPr>
          <p:cNvSpPr/>
          <p:nvPr/>
        </p:nvSpPr>
        <p:spPr>
          <a:xfrm>
            <a:off x="456743" y="405352"/>
            <a:ext cx="8765808" cy="6047295"/>
          </a:xfrm>
          <a:prstGeom prst="triangle">
            <a:avLst>
              <a:gd name="adj" fmla="val 50235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6" descr="10 Real Life Examples Of Triangle – StudiousGuy">
            <a:extLst>
              <a:ext uri="{FF2B5EF4-FFF2-40B4-BE49-F238E27FC236}">
                <a16:creationId xmlns:a16="http://schemas.microsoft.com/office/drawing/2014/main" xmlns="" id="{5DD94A59-0222-4A5A-80C4-F004C4EF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39" y="3839655"/>
            <a:ext cx="1549997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ipart Triangle Shaped Objects, HD Png Download - kindpng">
            <a:extLst>
              <a:ext uri="{FF2B5EF4-FFF2-40B4-BE49-F238E27FC236}">
                <a16:creationId xmlns:a16="http://schemas.microsoft.com/office/drawing/2014/main" xmlns="" id="{D8FF6C28-4583-4120-8FD1-5551D7D1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8577">
            <a:off x="1646930" y="5013822"/>
            <a:ext cx="1112369" cy="12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anging Out” with Creationeer Extraordinaire, Lucky! | Davison">
            <a:extLst>
              <a:ext uri="{FF2B5EF4-FFF2-40B4-BE49-F238E27FC236}">
                <a16:creationId xmlns:a16="http://schemas.microsoft.com/office/drawing/2014/main" xmlns="" id="{3D1425C4-C6B6-4E78-8E6F-1BFAFB12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20" y="5323705"/>
            <a:ext cx="1635330" cy="9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lipart Of Pizza, If And Breathing - Triangle Pizza Slice Clip Art, HD Png  Download , Transparent Png Image - PNGitem">
            <a:extLst>
              <a:ext uri="{FF2B5EF4-FFF2-40B4-BE49-F238E27FC236}">
                <a16:creationId xmlns:a16="http://schemas.microsoft.com/office/drawing/2014/main" xmlns="" id="{73125157-A21A-48EA-AA4F-FE82DA9D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158">
            <a:off x="4371638" y="1446582"/>
            <a:ext cx="936015" cy="13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riangle Objects">
            <a:extLst>
              <a:ext uri="{FF2B5EF4-FFF2-40B4-BE49-F238E27FC236}">
                <a16:creationId xmlns:a16="http://schemas.microsoft.com/office/drawing/2014/main" xmlns="" id="{EEFBCBC8-D86D-4C7A-B55C-9B6D79D3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9099" r="5999" b="8349"/>
          <a:stretch/>
        </p:blipFill>
        <p:spPr bwMode="auto">
          <a:xfrm>
            <a:off x="3362737" y="5052802"/>
            <a:ext cx="1790701" cy="10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riangle Snack Stock Illustrations – 5,160 Triangle Snack Stock  Illustrations, Vectors &amp;amp; Clipart - Dreamstime">
            <a:extLst>
              <a:ext uri="{FF2B5EF4-FFF2-40B4-BE49-F238E27FC236}">
                <a16:creationId xmlns:a16="http://schemas.microsoft.com/office/drawing/2014/main" xmlns="" id="{A8B56956-9E1A-4D85-A799-09EC07CB6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14445" r="13197" b="20417"/>
          <a:stretch/>
        </p:blipFill>
        <p:spPr bwMode="auto">
          <a:xfrm rot="1626146">
            <a:off x="4293025" y="2802760"/>
            <a:ext cx="1342913" cy="127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Triangle Umbrella Clipart , Png Download - Triangle Umbrella Clipart , Free  Transparent Clipart - ClipartKey">
            <a:extLst>
              <a:ext uri="{FF2B5EF4-FFF2-40B4-BE49-F238E27FC236}">
                <a16:creationId xmlns:a16="http://schemas.microsoft.com/office/drawing/2014/main" xmlns="" id="{D269EC57-D17E-4410-94FD-F50757C7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07" y="3693390"/>
            <a:ext cx="1559673" cy="16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19016" y="702842"/>
            <a:ext cx="4807070" cy="2227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triangle has 3 sides,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triangle has 3 sides,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Up the mountain, Down, and back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triangle has three sides.</a:t>
            </a:r>
            <a:endParaRPr lang="en-IN" sz="2400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A19B1201-9822-4DE5-A52E-F806C739376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7925" y="5724526"/>
            <a:ext cx="1827425" cy="97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977F006-3AC9-454C-8C77-84258A663EAD}"/>
              </a:ext>
            </a:extLst>
          </p:cNvPr>
          <p:cNvCxnSpPr>
            <a:cxnSpLocks/>
          </p:cNvCxnSpPr>
          <p:nvPr/>
        </p:nvCxnSpPr>
        <p:spPr>
          <a:xfrm flipV="1">
            <a:off x="1139339" y="1333948"/>
            <a:ext cx="2673265" cy="3980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0E6D0EC-228C-41A6-8744-CD77627D7227}"/>
              </a:ext>
            </a:extLst>
          </p:cNvPr>
          <p:cNvCxnSpPr>
            <a:cxnSpLocks/>
          </p:cNvCxnSpPr>
          <p:nvPr/>
        </p:nvCxnSpPr>
        <p:spPr>
          <a:xfrm flipH="1" flipV="1">
            <a:off x="3867736" y="1396998"/>
            <a:ext cx="2701084" cy="39800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7217201-2DBF-42B4-9B06-1E2FBE7314DA}"/>
              </a:ext>
            </a:extLst>
          </p:cNvPr>
          <p:cNvCxnSpPr>
            <a:cxnSpLocks/>
          </p:cNvCxnSpPr>
          <p:nvPr/>
        </p:nvCxnSpPr>
        <p:spPr>
          <a:xfrm flipH="1">
            <a:off x="1139340" y="5466258"/>
            <a:ext cx="5374350" cy="238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Objects with Triangle shape | Triangle Shape for kids | Learning Triangle  Shape Names With Picture - YouTube">
            <a:extLst>
              <a:ext uri="{FF2B5EF4-FFF2-40B4-BE49-F238E27FC236}">
                <a16:creationId xmlns:a16="http://schemas.microsoft.com/office/drawing/2014/main" xmlns="" id="{83ED7B3F-A31B-4E30-8174-A6ED29D66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3125" b="13333"/>
          <a:stretch/>
        </p:blipFill>
        <p:spPr bwMode="auto">
          <a:xfrm>
            <a:off x="6641754" y="1217088"/>
            <a:ext cx="5253596" cy="40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C9C92C-C42F-42AA-905C-79AC15CEE544}"/>
              </a:ext>
            </a:extLst>
          </p:cNvPr>
          <p:cNvSpPr txBox="1"/>
          <p:nvPr/>
        </p:nvSpPr>
        <p:spPr>
          <a:xfrm>
            <a:off x="3411580" y="321193"/>
            <a:ext cx="6314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 YOU SAY WHO AM I ?</a:t>
            </a:r>
            <a:endParaRPr lang="en-IN" sz="4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FBCDA749-503E-4573-AD1D-B982BE75BEF4}"/>
              </a:ext>
            </a:extLst>
          </p:cNvPr>
          <p:cNvSpPr/>
          <p:nvPr/>
        </p:nvSpPr>
        <p:spPr>
          <a:xfrm>
            <a:off x="1242787" y="1481961"/>
            <a:ext cx="5167455" cy="3895065"/>
          </a:xfrm>
          <a:prstGeom prst="triangle">
            <a:avLst>
              <a:gd name="adj" fmla="val 4954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475971" y="3179901"/>
            <a:ext cx="3062547" cy="200824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14308" indent="-21430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This is 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triangle.</a:t>
            </a:r>
          </a:p>
          <a:p>
            <a:pPr marL="214308" indent="-21430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has 3 sides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14308" indent="-21430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has 3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corners.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Block Arc 12"/>
          <p:cNvSpPr/>
          <p:nvPr/>
        </p:nvSpPr>
        <p:spPr>
          <a:xfrm rot="10800000">
            <a:off x="3595044" y="1748112"/>
            <a:ext cx="435122" cy="25017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 rot="4087611">
            <a:off x="1444635" y="5040133"/>
            <a:ext cx="435122" cy="25017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8443518">
            <a:off x="5790513" y="5117499"/>
            <a:ext cx="435122" cy="25017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xmlns="" id="{959A2F32-960A-4256-925C-333297D8E1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772151"/>
            <a:ext cx="1865525" cy="8775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1955C571-2F54-4782-B676-7898EA4D2C59}"/>
              </a:ext>
            </a:extLst>
          </p:cNvPr>
          <p:cNvSpPr/>
          <p:nvPr/>
        </p:nvSpPr>
        <p:spPr>
          <a:xfrm>
            <a:off x="542925" y="393005"/>
            <a:ext cx="7000875" cy="6200775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6" descr="Galleta Maria HD Stock Images | Shutterstock">
            <a:extLst>
              <a:ext uri="{FF2B5EF4-FFF2-40B4-BE49-F238E27FC236}">
                <a16:creationId xmlns:a16="http://schemas.microsoft.com/office/drawing/2014/main" xmlns="" id="{BAB28CE5-F42B-4892-B35C-BC0825105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2081048" y="1109549"/>
            <a:ext cx="1075999" cy="10594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d Round Clock Download Royalty Free Vector Clipart Eps #vb23Ub - Clipart  Suggest">
            <a:extLst>
              <a:ext uri="{FF2B5EF4-FFF2-40B4-BE49-F238E27FC236}">
                <a16:creationId xmlns:a16="http://schemas.microsoft.com/office/drawing/2014/main" xmlns="" id="{48D7C61F-D182-4F4C-86A8-89A5969FB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b="15077"/>
          <a:stretch/>
        </p:blipFill>
        <p:spPr bwMode="auto">
          <a:xfrm>
            <a:off x="3308194" y="592008"/>
            <a:ext cx="1787353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Long Time Ago In A Record Store | The Pop of Yestercentury">
            <a:extLst>
              <a:ext uri="{FF2B5EF4-FFF2-40B4-BE49-F238E27FC236}">
                <a16:creationId xmlns:a16="http://schemas.microsoft.com/office/drawing/2014/main" xmlns="" id="{676B2D75-3A3D-49EF-A195-7909FC3D2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r="18000"/>
          <a:stretch/>
        </p:blipFill>
        <p:spPr bwMode="auto">
          <a:xfrm rot="367432">
            <a:off x="2958601" y="2453071"/>
            <a:ext cx="1498771" cy="15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ircle Objects Images, Stock Photos &amp;amp; Vectors | Shutterstock">
            <a:extLst>
              <a:ext uri="{FF2B5EF4-FFF2-40B4-BE49-F238E27FC236}">
                <a16:creationId xmlns:a16="http://schemas.microsoft.com/office/drawing/2014/main" xmlns="" id="{FD7BEE98-E8FD-47BF-89A2-7C91D34F7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8"/>
          <a:stretch/>
        </p:blipFill>
        <p:spPr bwMode="auto">
          <a:xfrm>
            <a:off x="1120276" y="3864211"/>
            <a:ext cx="1253638" cy="12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bjects That Are Circle In Shape, HD Png Download , Transparent Png Image -  PNGitem">
            <a:extLst>
              <a:ext uri="{FF2B5EF4-FFF2-40B4-BE49-F238E27FC236}">
                <a16:creationId xmlns:a16="http://schemas.microsoft.com/office/drawing/2014/main" xmlns="" id="{B9927C4B-208F-48F4-9B9B-350F80020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4378" r="13721" b="4070"/>
          <a:stretch/>
        </p:blipFill>
        <p:spPr bwMode="auto">
          <a:xfrm>
            <a:off x="5162223" y="1639271"/>
            <a:ext cx="1543376" cy="14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ircle Objects Images, Stock Photos &amp;amp; Vectors | Shutterstock">
            <a:extLst>
              <a:ext uri="{FF2B5EF4-FFF2-40B4-BE49-F238E27FC236}">
                <a16:creationId xmlns:a16="http://schemas.microsoft.com/office/drawing/2014/main" xmlns="" id="{0C6B8B3B-516B-4DCD-AE2A-66B6469AA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4866272" y="3403657"/>
            <a:ext cx="1954485" cy="19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eel Clipart | Clipart Panda - Free Clipart Images">
            <a:extLst>
              <a:ext uri="{FF2B5EF4-FFF2-40B4-BE49-F238E27FC236}">
                <a16:creationId xmlns:a16="http://schemas.microsoft.com/office/drawing/2014/main" xmlns="" id="{486348ED-9C1E-4187-8AF9-2C288638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8" y="2168994"/>
            <a:ext cx="1406180" cy="14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13097" y="1618818"/>
            <a:ext cx="3462951" cy="28700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circle is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like a bangle,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circle is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like A wheel,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Round and round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never stops.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circle is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like a clock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circle is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like a ring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Round and round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never stops.</a:t>
            </a:r>
          </a:p>
          <a:p>
            <a:pPr algn="ctr"/>
            <a:endParaRPr lang="en-IN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Users\user\Downloads\images (12)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18" y="3917938"/>
            <a:ext cx="1248867" cy="17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download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36" y="5089358"/>
            <a:ext cx="1233652" cy="12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2CEBF512-4FC0-4A26-898C-764912FF5E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7925" y="5724526"/>
            <a:ext cx="182742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Objects with Circular shape | Circle for kids | Learning Circular Objects  Names With Picture - YouTube">
            <a:extLst>
              <a:ext uri="{FF2B5EF4-FFF2-40B4-BE49-F238E27FC236}">
                <a16:creationId xmlns:a16="http://schemas.microsoft.com/office/drawing/2014/main" xmlns="" id="{70B9DAFF-9CCD-4708-A233-7539E4BC3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4375" r="3594" b="13750"/>
          <a:stretch/>
        </p:blipFill>
        <p:spPr bwMode="auto">
          <a:xfrm>
            <a:off x="6031460" y="1420991"/>
            <a:ext cx="5088096" cy="36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1B2CC67-E665-411B-A2DB-33F1ABA13154}"/>
              </a:ext>
            </a:extLst>
          </p:cNvPr>
          <p:cNvSpPr/>
          <p:nvPr/>
        </p:nvSpPr>
        <p:spPr>
          <a:xfrm>
            <a:off x="1279954" y="1247774"/>
            <a:ext cx="4263251" cy="4254154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150138-8C54-4616-A44D-C7271A0EC009}"/>
              </a:ext>
            </a:extLst>
          </p:cNvPr>
          <p:cNvSpPr txBox="1"/>
          <p:nvPr/>
        </p:nvSpPr>
        <p:spPr>
          <a:xfrm>
            <a:off x="3411580" y="321193"/>
            <a:ext cx="5856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 YOU SAY WHO AM I ?</a:t>
            </a:r>
            <a:endParaRPr lang="en-IN" sz="4000" dirty="0"/>
          </a:p>
        </p:txBody>
      </p:sp>
      <p:sp>
        <p:nvSpPr>
          <p:cNvPr id="7" name="Rectangle 6"/>
          <p:cNvSpPr/>
          <p:nvPr/>
        </p:nvSpPr>
        <p:spPr>
          <a:xfrm>
            <a:off x="1629401" y="2287237"/>
            <a:ext cx="3571249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This is a circle 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has no sides 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has no corners </a:t>
            </a:r>
            <a:endParaRPr lang="e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is round.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12217936-4679-4821-9927-6E7361AAF0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6" y="5686425"/>
            <a:ext cx="18941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earn Shapes drawing and draw a picture with shapes For Kids | How to draw  scenery | Boss toy Art - YouTube">
            <a:extLst>
              <a:ext uri="{FF2B5EF4-FFF2-40B4-BE49-F238E27FC236}">
                <a16:creationId xmlns:a16="http://schemas.microsoft.com/office/drawing/2014/main" xmlns="" id="{CFB0912F-3FE5-4AC7-9019-1107C5ED2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4001" r="4110" b="11635"/>
          <a:stretch/>
        </p:blipFill>
        <p:spPr bwMode="auto">
          <a:xfrm flipH="1">
            <a:off x="401424" y="676275"/>
            <a:ext cx="6436164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To Draw Trains With Shapes Step-By-Step Easy Drawing || Learn Shapes. -  YouTube">
            <a:extLst>
              <a:ext uri="{FF2B5EF4-FFF2-40B4-BE49-F238E27FC236}">
                <a16:creationId xmlns:a16="http://schemas.microsoft.com/office/drawing/2014/main" xmlns="" id="{8C6D7B11-6113-4BEA-A3F0-560DAA48A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3495" b="4878"/>
          <a:stretch/>
        </p:blipFill>
        <p:spPr bwMode="auto">
          <a:xfrm>
            <a:off x="6837588" y="1513879"/>
            <a:ext cx="5131250" cy="362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6E5736-856E-4425-B25C-2425B57B76E0}"/>
              </a:ext>
            </a:extLst>
          </p:cNvPr>
          <p:cNvSpPr txBox="1"/>
          <p:nvPr/>
        </p:nvSpPr>
        <p:spPr>
          <a:xfrm>
            <a:off x="3222163" y="590550"/>
            <a:ext cx="36276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E95CD0-146C-44F7-B048-E06286B18B9A}"/>
              </a:ext>
            </a:extLst>
          </p:cNvPr>
          <p:cNvSpPr txBox="1"/>
          <p:nvPr/>
        </p:nvSpPr>
        <p:spPr>
          <a:xfrm>
            <a:off x="484413" y="4549200"/>
            <a:ext cx="20397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24EA6D-EFD4-40F3-A5F5-627E85AB9102}"/>
              </a:ext>
            </a:extLst>
          </p:cNvPr>
          <p:cNvSpPr txBox="1"/>
          <p:nvPr/>
        </p:nvSpPr>
        <p:spPr>
          <a:xfrm rot="20045409">
            <a:off x="136459" y="216323"/>
            <a:ext cx="11176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   </a:t>
            </a:r>
            <a:r>
              <a:rPr lang="en-IN" sz="2400" b="1" dirty="0"/>
              <a:t>CW</a:t>
            </a:r>
          </a:p>
          <a:p>
            <a:r>
              <a:rPr lang="en-IN" sz="2400" u="sng" dirty="0"/>
              <a:t>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7568B2-A536-4A97-8FF2-865AFFAC9B2B}"/>
              </a:ext>
            </a:extLst>
          </p:cNvPr>
          <p:cNvSpPr txBox="1"/>
          <p:nvPr/>
        </p:nvSpPr>
        <p:spPr>
          <a:xfrm>
            <a:off x="1977970" y="168415"/>
            <a:ext cx="990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Count and say the number of shapes as below-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27D4FD-5B6A-4CB2-8A9B-70B60C3DEEBB}"/>
              </a:ext>
            </a:extLst>
          </p:cNvPr>
          <p:cNvSpPr/>
          <p:nvPr/>
        </p:nvSpPr>
        <p:spPr>
          <a:xfrm>
            <a:off x="2670614" y="5871512"/>
            <a:ext cx="1285182" cy="59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9480DA9-EC95-4CF6-9A8D-E0A54C048971}"/>
              </a:ext>
            </a:extLst>
          </p:cNvPr>
          <p:cNvSpPr/>
          <p:nvPr/>
        </p:nvSpPr>
        <p:spPr>
          <a:xfrm>
            <a:off x="466437" y="5667376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55A2B5-6354-43A2-AC4B-F345EA2227B5}"/>
              </a:ext>
            </a:extLst>
          </p:cNvPr>
          <p:cNvSpPr/>
          <p:nvPr/>
        </p:nvSpPr>
        <p:spPr>
          <a:xfrm>
            <a:off x="5346240" y="5686425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1C655C84-0475-4501-B133-94DF85B09486}"/>
              </a:ext>
            </a:extLst>
          </p:cNvPr>
          <p:cNvSpPr/>
          <p:nvPr/>
        </p:nvSpPr>
        <p:spPr>
          <a:xfrm>
            <a:off x="7643456" y="560070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F46BFD4-B864-4B25-9E52-B2EC7389F810}"/>
              </a:ext>
            </a:extLst>
          </p:cNvPr>
          <p:cNvCxnSpPr>
            <a:cxnSpLocks/>
          </p:cNvCxnSpPr>
          <p:nvPr/>
        </p:nvCxnSpPr>
        <p:spPr>
          <a:xfrm>
            <a:off x="0" y="5386805"/>
            <a:ext cx="12049125" cy="383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C11511C-234F-44EB-872D-AAF3AE37D97C}"/>
              </a:ext>
            </a:extLst>
          </p:cNvPr>
          <p:cNvCxnSpPr>
            <a:cxnSpLocks/>
          </p:cNvCxnSpPr>
          <p:nvPr/>
        </p:nvCxnSpPr>
        <p:spPr>
          <a:xfrm>
            <a:off x="1322634" y="6486525"/>
            <a:ext cx="9990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706A420-BC0C-4A1F-81E1-853711F329DC}"/>
              </a:ext>
            </a:extLst>
          </p:cNvPr>
          <p:cNvCxnSpPr>
            <a:cxnSpLocks/>
          </p:cNvCxnSpPr>
          <p:nvPr/>
        </p:nvCxnSpPr>
        <p:spPr>
          <a:xfrm>
            <a:off x="4161084" y="6486525"/>
            <a:ext cx="9990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91C8361-B7EA-4C52-8DEF-CFEE688C1893}"/>
              </a:ext>
            </a:extLst>
          </p:cNvPr>
          <p:cNvCxnSpPr>
            <a:cxnSpLocks/>
          </p:cNvCxnSpPr>
          <p:nvPr/>
        </p:nvCxnSpPr>
        <p:spPr>
          <a:xfrm>
            <a:off x="6431774" y="6515100"/>
            <a:ext cx="9990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DED5A7B-5CB0-4464-97A3-2A847D340520}"/>
              </a:ext>
            </a:extLst>
          </p:cNvPr>
          <p:cNvCxnSpPr>
            <a:cxnSpLocks/>
          </p:cNvCxnSpPr>
          <p:nvPr/>
        </p:nvCxnSpPr>
        <p:spPr>
          <a:xfrm>
            <a:off x="8903674" y="6486525"/>
            <a:ext cx="9990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20210817_160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17" y="0"/>
            <a:ext cx="4909033" cy="6814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ownloads\20210817_160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-1"/>
            <a:ext cx="4834948" cy="6814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24EA6D-EFD4-40F3-A5F5-627E85AB9102}"/>
              </a:ext>
            </a:extLst>
          </p:cNvPr>
          <p:cNvSpPr txBox="1"/>
          <p:nvPr/>
        </p:nvSpPr>
        <p:spPr>
          <a:xfrm rot="20045409">
            <a:off x="-22238" y="123991"/>
            <a:ext cx="1435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   </a:t>
            </a:r>
            <a:r>
              <a:rPr lang="en-IN" sz="3200" b="1" dirty="0"/>
              <a:t>CW</a:t>
            </a:r>
          </a:p>
          <a:p>
            <a:r>
              <a:rPr lang="en-IN" sz="3200" b="1" u="sng" dirty="0" smtClean="0"/>
              <a:t>18.8.21</a:t>
            </a:r>
            <a:endParaRPr lang="en-IN" sz="3200" b="1" u="sng" dirty="0"/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xmlns="" id="{12217936-4679-4821-9927-6E7361AAF0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6976" y="5686425"/>
            <a:ext cx="189410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5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20210817_160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12" y="773421"/>
            <a:ext cx="3971925" cy="5960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20210817_16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421"/>
            <a:ext cx="3853798" cy="5960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20210817_16032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929635"/>
            <a:ext cx="3876674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24EA6D-EFD4-40F3-A5F5-627E85AB9102}"/>
              </a:ext>
            </a:extLst>
          </p:cNvPr>
          <p:cNvSpPr txBox="1"/>
          <p:nvPr/>
        </p:nvSpPr>
        <p:spPr>
          <a:xfrm>
            <a:off x="1365011" y="0"/>
            <a:ext cx="363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 </a:t>
            </a:r>
            <a:r>
              <a:rPr lang="en-IN" sz="3200" b="1" dirty="0" smtClean="0"/>
              <a:t>HW -  18.8.21</a:t>
            </a:r>
            <a:endParaRPr lang="en-IN" sz="3200" b="1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xmlns="" id="{12217936-4679-4821-9927-6E7361AAF0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6976" y="5686425"/>
            <a:ext cx="189410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xmlns="" id="{B90F3D04-1613-4A12-9945-8A52BD6574CB}"/>
              </a:ext>
            </a:extLst>
          </p:cNvPr>
          <p:cNvSpPr txBox="1"/>
          <p:nvPr/>
        </p:nvSpPr>
        <p:spPr>
          <a:xfrm>
            <a:off x="1200150" y="1647900"/>
            <a:ext cx="99441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6200" algn="ctr">
              <a:lnSpc>
                <a:spcPct val="115000"/>
              </a:lnSpc>
              <a:buSzPts val="4000"/>
            </a:pPr>
            <a:r>
              <a:rPr lang="en" sz="4000" b="1" dirty="0"/>
              <a:t>THANKING YOU</a:t>
            </a:r>
            <a:endParaRPr sz="4000" b="1" dirty="0"/>
          </a:p>
          <a:p>
            <a:pPr marL="456200" algn="ctr">
              <a:lnSpc>
                <a:spcPct val="115000"/>
              </a:lnSpc>
              <a:buSzPts val="4000"/>
            </a:pPr>
            <a:r>
              <a:rPr lang="en" sz="4000" b="1" dirty="0">
                <a:solidFill>
                  <a:srgbClr val="FF0000"/>
                </a:solidFill>
              </a:rPr>
              <a:t>ODM EDUCATIONAL GROUP</a:t>
            </a:r>
            <a:endParaRPr sz="4000" b="1" dirty="0">
              <a:solidFill>
                <a:srgbClr val="FF0000"/>
              </a:solidFill>
            </a:endParaRPr>
          </a:p>
          <a:p>
            <a:pPr>
              <a:buSzPts val="1400"/>
            </a:pPr>
            <a:endParaRPr dirty="0"/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xmlns="" id="{8431DB3F-4683-4966-92A3-C33F49F385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" y="4448174"/>
            <a:ext cx="12030075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0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155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Windows User</cp:lastModifiedBy>
  <cp:revision>11</cp:revision>
  <dcterms:created xsi:type="dcterms:W3CDTF">2021-08-16T14:04:12Z</dcterms:created>
  <dcterms:modified xsi:type="dcterms:W3CDTF">2021-08-17T11:00:51Z</dcterms:modified>
</cp:coreProperties>
</file>