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9" r:id="rId5"/>
    <p:sldId id="264" r:id="rId6"/>
    <p:sldId id="263" r:id="rId7"/>
    <p:sldId id="265" r:id="rId8"/>
    <p:sldId id="266" r:id="rId9"/>
    <p:sldId id="267" r:id="rId10"/>
    <p:sldId id="260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-114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4:14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4:14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4:14:2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4:14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4:14:0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24575,'0'-5'0,"0"-6"0,4-1 0,2-3 0,0 2-8191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4:14:2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4:14:2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4:14:3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A54B4-AD72-4946-AC3B-F6B352EA2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8459B2-3FAB-4587-ABC6-59A599EF3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FFE86-9C6F-45C2-A9F9-D14BC81A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2C1665-0599-4DC6-8810-0C72BE08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96916D-2875-42C1-9659-AFD489E9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E0F1D6-1F0D-4855-AE23-7822F616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43F152-DD4F-4EE8-B332-2E75B2351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83AEA9-59FC-40AA-B571-511A7489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14C9B8-5FF2-4B9F-83D7-1268CC76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9FD76-312C-4C47-A908-3C7450A7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349D3C-921D-44BA-8E78-2DB331E1D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B88F1B-A4DE-4CA5-A8CF-311050282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0CF97F-F1EC-4836-90EE-C251873C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666FA0-5EA7-4ABF-9B39-E1822EAA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392AC7-3EDB-4BDB-AE2C-91C29A02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43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2B141-37B4-4BD3-9D8D-203A7A3C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D6238-3273-40B0-AC80-D59FB509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EC80B0-3BA7-4490-A074-94797DE9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B988E4-FDE6-4D7F-9979-41D6EB38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749E64-FB94-41FD-BAD4-BEC2B254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31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11A16-B84A-4BB4-8E2F-233AD730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2E933D-19C9-40FB-942C-9625A75D4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286A32-7410-4771-BA7C-F4C32800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5BC6A5-E08F-4484-9CB7-01F8BA93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C5D14-8810-42E4-8043-61A3DB77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8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7347E-72AC-4878-B916-C3A2F003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426059-0030-44E2-91E5-3E905DEFD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B30D37-D1F6-48E4-AEA6-A4871F4A8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65A5E-91BB-49F7-8FD4-50A91497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0FCC5B-6F3E-48FB-8D51-5E2E5687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8B0942-36F8-4207-B1E4-773967E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36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718B7-FEAF-43D6-881D-97E9FEC9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42C54F-5900-43F9-AB2B-8AE116BBF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993C07-0FD8-4F9A-963C-B986EAB91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86EC73-2D12-4253-9F8C-626B48E78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6FDA96-35A4-4A9C-A0A8-ACD4A336A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4692BC-6D55-46AB-BE43-A137FA0D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5123B8-F974-40C8-B617-EB49458D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147842-F80C-4D1E-8D8A-DB90B1B1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35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9734A-EB3F-475D-AB57-D70A1BC7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604DC2-C8D9-4D56-AB37-6B2CF9FC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543311-E458-437C-9CB6-69A27E62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C23EC0-4F35-4872-8929-70BBD514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325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355DEF-30E6-45B9-A84A-79C2DE63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6B1EC7-9E53-4D63-9165-5C9B08FB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C99375-FBE2-4A01-B13F-DDF508F5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7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A0171-B384-4D4F-B79C-2C850E85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4AA841-600E-457E-890D-3D16519B2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DC4870-5092-410B-AFE5-B683A74C4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04347D-CDCB-4A59-B325-2B10E21B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09C944-0027-4CD5-AAE4-DA1DCE7D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FB4A8C-A19E-47FC-8B18-BD0197D6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811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8FB49-23F6-43EA-B3DC-BA562E2F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54C991-A025-4F9E-B87C-B1BC70555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9AA32F-2682-4515-9F06-7954B1FAE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540DF5-A928-43E3-A3A6-96750EBA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CC102E-2C01-495C-9EE4-135CAF0D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92E006-831B-419B-B4A5-9EB70BE1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6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0423A6-7239-4B4A-8A58-AE197BD8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6285B9-CA93-4C60-9A48-1465CE4F7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79993B-E3F0-404A-9273-DF0787322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BA98-2F91-4868-A9BA-A114DA3BAB4D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168E89-612D-4EF6-8062-C6299DE3B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A5376F-4E3F-4843-A82A-FAFD69206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0BD4-7965-485D-AEE1-143F14E44A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3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f97tXwTDe0?feature=oembed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customXml" Target="../ink/ink5.xml"/><Relationship Id="rId3" Type="http://schemas.openxmlformats.org/officeDocument/2006/relationships/image" Target="../media/image7.jpeg"/><Relationship Id="rId21" Type="http://schemas.openxmlformats.org/officeDocument/2006/relationships/customXml" Target="../ink/ink7.xml"/><Relationship Id="rId17" Type="http://schemas.openxmlformats.org/officeDocument/2006/relationships/customXml" Target="../ink/ink4.xml"/><Relationship Id="rId2" Type="http://schemas.openxmlformats.org/officeDocument/2006/relationships/image" Target="../media/image1.png"/><Relationship Id="rId16" Type="http://schemas.openxmlformats.org/officeDocument/2006/relationships/customXml" Target="../ink/ink3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1.xml"/><Relationship Id="rId15" Type="http://schemas.openxmlformats.org/officeDocument/2006/relationships/customXml" Target="../ink/ink2.xml"/><Relationship Id="rId23" Type="http://schemas.openxmlformats.org/officeDocument/2006/relationships/image" Target="../media/image9.jpeg"/><Relationship Id="rId19" Type="http://schemas.openxmlformats.org/officeDocument/2006/relationships/image" Target="../media/image14.png"/><Relationship Id="rId4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57054" y="200004"/>
            <a:ext cx="2033696" cy="10382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783080" y="1581150"/>
            <a:ext cx="872059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</a:t>
            </a:r>
            <a:r>
              <a:rPr lang="en-US" sz="5400" b="1" dirty="0" smtClean="0">
                <a:solidFill>
                  <a:srgbClr val="FF0000"/>
                </a:solidFill>
              </a:rPr>
              <a:t>ONLINE  </a:t>
            </a:r>
            <a:r>
              <a:rPr lang="en-US" sz="5400" b="1" dirty="0">
                <a:solidFill>
                  <a:srgbClr val="FF0000"/>
                </a:solidFill>
              </a:rPr>
              <a:t>CLASS</a:t>
            </a:r>
          </a:p>
          <a:p>
            <a:r>
              <a:rPr lang="en-US" sz="3600" b="1" dirty="0"/>
              <a:t>                                           </a:t>
            </a:r>
            <a:r>
              <a:rPr lang="en-US" sz="4000" b="1" dirty="0"/>
              <a:t>CLASS-UKG </a:t>
            </a:r>
          </a:p>
          <a:p>
            <a:r>
              <a:rPr lang="en-US" sz="4000" b="1" dirty="0"/>
              <a:t>                                       SUBJECT-MATHS</a:t>
            </a:r>
          </a:p>
          <a:p>
            <a:r>
              <a:rPr lang="en-US" sz="4000" b="1" dirty="0"/>
              <a:t>                                       TOPIC-ADDITION</a:t>
            </a:r>
          </a:p>
          <a:p>
            <a:r>
              <a:rPr lang="en-US" sz="4000" b="1" dirty="0"/>
              <a:t>                                               </a:t>
            </a:r>
            <a:r>
              <a:rPr lang="en-US" sz="3200" b="1" dirty="0"/>
              <a:t>(BK PG-120-123)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ddition exercises for kids - Learn to add with Dino - Mathematics for kids">
            <a:hlinkClick r:id="" action="ppaction://media"/>
            <a:extLst>
              <a:ext uri="{FF2B5EF4-FFF2-40B4-BE49-F238E27FC236}">
                <a16:creationId xmlns:a16="http://schemas.microsoft.com/office/drawing/2014/main" xmlns="" id="{5738DF90-02A6-4BC5-82C0-5B8CBD6878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7077" y="1180684"/>
            <a:ext cx="7579428" cy="50554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xmlns="" id="{3808BB9E-4CA6-42A9-B788-975B5FE385A0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358091" y="15335"/>
            <a:ext cx="1833909" cy="886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4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301490"/>
            <a:ext cx="12162980" cy="248031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061605" y="173346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146039" y="77484"/>
            <a:ext cx="2032426" cy="102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SONY\Downloads\Daco_5874901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31154" y="439663"/>
            <a:ext cx="2613146" cy="5332343"/>
          </a:xfrm>
          <a:prstGeom prst="rect">
            <a:avLst/>
          </a:prstGeom>
          <a:noFill/>
        </p:spPr>
      </p:pic>
      <p:sp>
        <p:nvSpPr>
          <p:cNvPr id="1031" name="AutoShape 7" descr="Kids talking. PNG - JPG and vector EPS file formats (infinitely scalable)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1032" name="Picture 8" descr="C:\Users\SONY\Downloads\kissclipart-transparent-image-of-a-boy-clipart-boy-clip-art-fb030a3a80849eeb.png"/>
          <p:cNvPicPr>
            <a:picLocks noChangeAspect="1" noChangeArrowheads="1"/>
          </p:cNvPicPr>
          <p:nvPr/>
        </p:nvPicPr>
        <p:blipFill>
          <a:blip r:embed="rId4"/>
          <a:srcRect l="30000" t="8772" r="30833"/>
          <a:stretch>
            <a:fillRect/>
          </a:stretch>
        </p:blipFill>
        <p:spPr bwMode="auto">
          <a:xfrm>
            <a:off x="371476" y="1494012"/>
            <a:ext cx="2829596" cy="5116337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4524364" y="571480"/>
            <a:ext cx="2928958" cy="1428760"/>
          </a:xfrm>
          <a:prstGeom prst="wedgeEllipseCallout">
            <a:avLst>
              <a:gd name="adj1" fmla="val -131343"/>
              <a:gd name="adj2" fmla="val 102519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 have 1 apple. 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5195410" y="2638426"/>
            <a:ext cx="3200404" cy="1826426"/>
          </a:xfrm>
          <a:prstGeom prst="wedgeEllipseCallout">
            <a:avLst>
              <a:gd name="adj1" fmla="val -96648"/>
              <a:gd name="adj2" fmla="val -68943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 have  2 apples. 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1033" name="Picture 9" descr="C:\Users\SONY\Downloads\Apple-Fruit-Downloa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2040" y="971613"/>
            <a:ext cx="558790" cy="628494"/>
          </a:xfrm>
          <a:prstGeom prst="rect">
            <a:avLst/>
          </a:prstGeom>
          <a:noFill/>
        </p:spPr>
      </p:pic>
      <p:pic>
        <p:nvPicPr>
          <p:cNvPr id="11" name="Picture 9" descr="C:\Users\SONY\Downloads\Apple-Fruit-Downloa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5841" y="3623067"/>
            <a:ext cx="558790" cy="628494"/>
          </a:xfrm>
          <a:prstGeom prst="rect">
            <a:avLst/>
          </a:prstGeom>
          <a:noFill/>
        </p:spPr>
      </p:pic>
      <p:pic>
        <p:nvPicPr>
          <p:cNvPr id="13" name="Picture 9" descr="C:\Users\SONY\Downloads\Apple-Fruit-Downloa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3448" y="2994573"/>
            <a:ext cx="558790" cy="62849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01072" y="5772006"/>
            <a:ext cx="7193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 apple and 2 apples make 3 apples. </a:t>
            </a:r>
            <a:endParaRPr lang="en-IN" sz="3600" b="1" dirty="0"/>
          </a:p>
        </p:txBody>
      </p:sp>
      <p:pic>
        <p:nvPicPr>
          <p:cNvPr id="15" name="Picture 9" descr="C:\Users\SONY\Downloads\Apple-Fruit-Downloa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926" y="4429132"/>
            <a:ext cx="558790" cy="628494"/>
          </a:xfrm>
          <a:prstGeom prst="rect">
            <a:avLst/>
          </a:prstGeom>
          <a:noFill/>
        </p:spPr>
      </p:pic>
      <p:pic>
        <p:nvPicPr>
          <p:cNvPr id="19" name="Picture 9" descr="C:\Users\SONY\Downloads\Apple-Fruit-Downloa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2" y="4429132"/>
            <a:ext cx="558790" cy="628494"/>
          </a:xfrm>
          <a:prstGeom prst="rect">
            <a:avLst/>
          </a:prstGeom>
          <a:noFill/>
        </p:spPr>
      </p:pic>
      <p:pic>
        <p:nvPicPr>
          <p:cNvPr id="3" name="Picture 9" descr="C:\Users\SONY\Downloads\Apple-Fruit-Downloa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0107" y="4429132"/>
            <a:ext cx="558790" cy="62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394711" y="0"/>
            <a:ext cx="1578401" cy="947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11730" y="741181"/>
            <a:ext cx="9306260" cy="5632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Any thing/any one added /join/ putting together and it is increased is called</a:t>
            </a:r>
            <a:r>
              <a:rPr lang="en-US" sz="4000" b="1" dirty="0"/>
              <a:t> -                                              			</a:t>
            </a:r>
            <a:r>
              <a:rPr lang="en-US" sz="4000" b="1" dirty="0">
                <a:solidFill>
                  <a:srgbClr val="FF0000"/>
                </a:solidFill>
              </a:rPr>
              <a:t>‘ADDITION’.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‘ADDITION’ </a:t>
            </a:r>
            <a:r>
              <a:rPr lang="en-US" sz="4000" dirty="0"/>
              <a:t>is the process of calculating </a:t>
            </a:r>
          </a:p>
          <a:p>
            <a:r>
              <a:rPr lang="en-US" sz="4000" dirty="0"/>
              <a:t>the total of two or more numbers. It is </a:t>
            </a:r>
          </a:p>
          <a:p>
            <a:r>
              <a:rPr lang="en-US" sz="4000" dirty="0"/>
              <a:t>the total sum of 2 or more numbers.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ADDITION  </a:t>
            </a:r>
            <a:r>
              <a:rPr lang="en-US" sz="4000" dirty="0"/>
              <a:t>is ‘+’ (plus) symbol.     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b="1" dirty="0"/>
              <a:t> </a:t>
            </a:r>
          </a:p>
          <a:p>
            <a:endParaRPr lang="en-IN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24232" y="4857761"/>
            <a:ext cx="371477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2  +   2 =  4</a:t>
            </a:r>
            <a:endParaRPr lang="en-IN" sz="4000" b="1" dirty="0"/>
          </a:p>
        </p:txBody>
      </p:sp>
      <p:sp>
        <p:nvSpPr>
          <p:cNvPr id="9" name="Oval 8"/>
          <p:cNvSpPr/>
          <p:nvPr/>
        </p:nvSpPr>
        <p:spPr>
          <a:xfrm>
            <a:off x="4024298" y="5715016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/>
          <p:cNvSpPr/>
          <p:nvPr/>
        </p:nvSpPr>
        <p:spPr>
          <a:xfrm>
            <a:off x="4595798" y="5715016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5167298" y="5715016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719748" y="5715016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6810678" y="5032391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7377098" y="5032391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7943518" y="5032391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8513748" y="5032391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ldLvl="0" animBg="1"/>
      <p:bldP spid="4" grpId="0" bldLvl="0" animBg="1"/>
      <p:bldP spid="5" grpId="0" bldLvl="0" animBg="1"/>
      <p:bldP spid="12" grpId="0" bldLvl="0" animBg="1"/>
      <p:bldP spid="13" grpId="0" bldLvl="0" animBg="1"/>
      <p:bldP spid="15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74DC9DB8-5E35-4F89-9C2E-D030E74EC077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038686" y="101404"/>
            <a:ext cx="2153314" cy="116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400C281-2B3D-4B0D-BD6A-4D8D25F30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8065" r="5717" b="10277"/>
          <a:stretch/>
        </p:blipFill>
        <p:spPr bwMode="auto">
          <a:xfrm>
            <a:off x="2985918" y="753525"/>
            <a:ext cx="6905625" cy="58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28D92F-AF91-47FC-8D32-F8A6D01E82DF}"/>
              </a:ext>
            </a:extLst>
          </p:cNvPr>
          <p:cNvSpPr txBox="1"/>
          <p:nvPr/>
        </p:nvSpPr>
        <p:spPr>
          <a:xfrm>
            <a:off x="2985918" y="217609"/>
            <a:ext cx="644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Count ,add and say the number-</a:t>
            </a:r>
            <a:endParaRPr lang="en-IN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ACAEC6-3596-49F7-B3CB-537461CA9312}"/>
              </a:ext>
            </a:extLst>
          </p:cNvPr>
          <p:cNvSpPr/>
          <p:nvPr/>
        </p:nvSpPr>
        <p:spPr>
          <a:xfrm flipH="1">
            <a:off x="4082413" y="1460401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  <a:endParaRPr lang="en-IN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2CBC70-EB78-47B9-89A0-CE6BE228C46A}"/>
              </a:ext>
            </a:extLst>
          </p:cNvPr>
          <p:cNvSpPr/>
          <p:nvPr/>
        </p:nvSpPr>
        <p:spPr>
          <a:xfrm flipH="1">
            <a:off x="6770369" y="1411288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  <a:endParaRPr lang="en-IN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7B6B8A4-2F68-4923-AA8B-F97214ED2D5C}"/>
              </a:ext>
            </a:extLst>
          </p:cNvPr>
          <p:cNvSpPr/>
          <p:nvPr/>
        </p:nvSpPr>
        <p:spPr>
          <a:xfrm flipH="1">
            <a:off x="8667750" y="1008161"/>
            <a:ext cx="1010259" cy="53637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7</a:t>
            </a:r>
            <a:endParaRPr lang="en-IN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0CB79E-069F-4439-B86B-E1D7B014BB31}"/>
              </a:ext>
            </a:extLst>
          </p:cNvPr>
          <p:cNvSpPr/>
          <p:nvPr/>
        </p:nvSpPr>
        <p:spPr>
          <a:xfrm flipH="1">
            <a:off x="4055744" y="2701387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  <a:endParaRPr lang="en-IN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990EB1-A6F4-42CC-BE7E-CA6CCFA99542}"/>
              </a:ext>
            </a:extLst>
          </p:cNvPr>
          <p:cNvSpPr/>
          <p:nvPr/>
        </p:nvSpPr>
        <p:spPr>
          <a:xfrm flipH="1">
            <a:off x="6868869" y="2673925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  <a:endParaRPr lang="en-IN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6314907-4970-4FBB-B4B7-4ACDBE88BD09}"/>
              </a:ext>
            </a:extLst>
          </p:cNvPr>
          <p:cNvSpPr/>
          <p:nvPr/>
        </p:nvSpPr>
        <p:spPr>
          <a:xfrm flipH="1">
            <a:off x="8667749" y="2229891"/>
            <a:ext cx="1010260" cy="53637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  <a:endParaRPr lang="en-IN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4DFFFC8-D97A-4C7C-8452-CE65B542417F}"/>
              </a:ext>
            </a:extLst>
          </p:cNvPr>
          <p:cNvSpPr/>
          <p:nvPr/>
        </p:nvSpPr>
        <p:spPr>
          <a:xfrm flipH="1">
            <a:off x="4046219" y="3888299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8</a:t>
            </a:r>
            <a:endParaRPr lang="en-IN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978F7B6-C011-4615-8E33-67E80CF1799A}"/>
              </a:ext>
            </a:extLst>
          </p:cNvPr>
          <p:cNvSpPr/>
          <p:nvPr/>
        </p:nvSpPr>
        <p:spPr>
          <a:xfrm flipH="1">
            <a:off x="6868869" y="3873698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  <a:endParaRPr lang="en-IN" sz="4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817682-C68E-4893-90B9-CCC24E6683A5}"/>
              </a:ext>
            </a:extLst>
          </p:cNvPr>
          <p:cNvSpPr/>
          <p:nvPr/>
        </p:nvSpPr>
        <p:spPr>
          <a:xfrm flipH="1">
            <a:off x="8613969" y="3451622"/>
            <a:ext cx="1077550" cy="53637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9</a:t>
            </a:r>
            <a:endParaRPr lang="en-IN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2265CF-D419-4ED0-BE09-4CFCB5B357A8}"/>
              </a:ext>
            </a:extLst>
          </p:cNvPr>
          <p:cNvSpPr/>
          <p:nvPr/>
        </p:nvSpPr>
        <p:spPr>
          <a:xfrm flipH="1">
            <a:off x="4074794" y="5006422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6</a:t>
            </a:r>
            <a:endParaRPr lang="en-IN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2F79392-A4CA-4334-844D-6E033CF25757}"/>
              </a:ext>
            </a:extLst>
          </p:cNvPr>
          <p:cNvSpPr/>
          <p:nvPr/>
        </p:nvSpPr>
        <p:spPr>
          <a:xfrm flipH="1">
            <a:off x="6871165" y="4988855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  <a:endParaRPr lang="en-IN" sz="40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F55D7A5-AE73-454C-B331-1D554C7871C8}"/>
              </a:ext>
            </a:extLst>
          </p:cNvPr>
          <p:cNvSpPr/>
          <p:nvPr/>
        </p:nvSpPr>
        <p:spPr>
          <a:xfrm flipH="1">
            <a:off x="8646792" y="4604139"/>
            <a:ext cx="1020744" cy="53637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7</a:t>
            </a:r>
            <a:endParaRPr lang="en-IN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CB07E98-10A4-4ABA-AD54-0DCB6D762EEE}"/>
              </a:ext>
            </a:extLst>
          </p:cNvPr>
          <p:cNvSpPr/>
          <p:nvPr/>
        </p:nvSpPr>
        <p:spPr>
          <a:xfrm flipH="1">
            <a:off x="4065269" y="6193334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6</a:t>
            </a:r>
            <a:endParaRPr lang="en-IN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FA0052-2429-4A4C-94EC-7B7266D042BE}"/>
              </a:ext>
            </a:extLst>
          </p:cNvPr>
          <p:cNvSpPr/>
          <p:nvPr/>
        </p:nvSpPr>
        <p:spPr>
          <a:xfrm flipH="1">
            <a:off x="6908312" y="6193334"/>
            <a:ext cx="744855" cy="53637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  <a:endParaRPr lang="en-IN" sz="4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EDC3D61-A578-44D9-8611-C0FCE1CD2DB9}"/>
              </a:ext>
            </a:extLst>
          </p:cNvPr>
          <p:cNvSpPr/>
          <p:nvPr/>
        </p:nvSpPr>
        <p:spPr>
          <a:xfrm flipH="1">
            <a:off x="8667749" y="5895083"/>
            <a:ext cx="1014583" cy="461666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9</a:t>
            </a:r>
            <a:endParaRPr lang="en-IN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7696AE-7419-4482-A03C-3CBBE56C7A09}"/>
              </a:ext>
            </a:extLst>
          </p:cNvPr>
          <p:cNvSpPr txBox="1"/>
          <p:nvPr/>
        </p:nvSpPr>
        <p:spPr>
          <a:xfrm>
            <a:off x="5656456" y="78367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  <a:endParaRPr lang="en-IN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55D1F5-D431-45F9-A398-250D32C8A1D5}"/>
              </a:ext>
            </a:extLst>
          </p:cNvPr>
          <p:cNvSpPr txBox="1"/>
          <p:nvPr/>
        </p:nvSpPr>
        <p:spPr>
          <a:xfrm>
            <a:off x="5684944" y="203784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  <a:endParaRPr lang="en-I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12EB3B-4DF5-491A-A533-B76DD68D1492}"/>
              </a:ext>
            </a:extLst>
          </p:cNvPr>
          <p:cNvSpPr txBox="1"/>
          <p:nvPr/>
        </p:nvSpPr>
        <p:spPr>
          <a:xfrm>
            <a:off x="5684944" y="331184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  <a:endParaRPr lang="en-IN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390BB1-BC57-4280-AEF1-6AC209E5BDA5}"/>
              </a:ext>
            </a:extLst>
          </p:cNvPr>
          <p:cNvSpPr txBox="1"/>
          <p:nvPr/>
        </p:nvSpPr>
        <p:spPr>
          <a:xfrm>
            <a:off x="5656456" y="451838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  <a:endParaRPr lang="en-IN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EC2863-CE33-4945-AF4C-2E0F0BFE25D5}"/>
              </a:ext>
            </a:extLst>
          </p:cNvPr>
          <p:cNvSpPr txBox="1"/>
          <p:nvPr/>
        </p:nvSpPr>
        <p:spPr>
          <a:xfrm>
            <a:off x="5684944" y="572641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  <a:endParaRPr lang="en-IN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C00238C-6EB1-42C5-8A1D-8B649B742F68}"/>
              </a:ext>
            </a:extLst>
          </p:cNvPr>
          <p:cNvSpPr txBox="1"/>
          <p:nvPr/>
        </p:nvSpPr>
        <p:spPr>
          <a:xfrm>
            <a:off x="8166410" y="863940"/>
            <a:ext cx="40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  <a:endParaRPr lang="en-IN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48E8ACD-D627-4BF5-985F-DE178072606A}"/>
              </a:ext>
            </a:extLst>
          </p:cNvPr>
          <p:cNvSpPr txBox="1"/>
          <p:nvPr/>
        </p:nvSpPr>
        <p:spPr>
          <a:xfrm>
            <a:off x="8201948" y="5734585"/>
            <a:ext cx="40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  <a:endParaRPr lang="en-IN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171A2C-A655-4A55-9801-C1B6B87AA8AC}"/>
              </a:ext>
            </a:extLst>
          </p:cNvPr>
          <p:cNvSpPr txBox="1"/>
          <p:nvPr/>
        </p:nvSpPr>
        <p:spPr>
          <a:xfrm>
            <a:off x="8166410" y="4530603"/>
            <a:ext cx="40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  <a:endParaRPr lang="en-IN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1C0C060-5AE7-41CF-B322-59F732D7C7AB}"/>
              </a:ext>
            </a:extLst>
          </p:cNvPr>
          <p:cNvSpPr txBox="1"/>
          <p:nvPr/>
        </p:nvSpPr>
        <p:spPr>
          <a:xfrm>
            <a:off x="8240670" y="3302184"/>
            <a:ext cx="40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  <a:endParaRPr lang="en-IN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9E025B1-B471-4D76-B3B4-5BF787498BD2}"/>
              </a:ext>
            </a:extLst>
          </p:cNvPr>
          <p:cNvSpPr txBox="1"/>
          <p:nvPr/>
        </p:nvSpPr>
        <p:spPr>
          <a:xfrm>
            <a:off x="8194331" y="2058382"/>
            <a:ext cx="40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  <a:endParaRPr lang="en-IN" sz="4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B2715D2-DB8E-4DFC-856D-69910408FD2B}"/>
              </a:ext>
            </a:extLst>
          </p:cNvPr>
          <p:cNvSpPr/>
          <p:nvPr/>
        </p:nvSpPr>
        <p:spPr>
          <a:xfrm rot="19853979">
            <a:off x="355422" y="1693831"/>
            <a:ext cx="1697841" cy="6054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Recap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3788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30071BFF-34D5-4CAB-ACC8-A6FC9B9ED92F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011406" y="0"/>
            <a:ext cx="2153314" cy="1164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D54671-6C6E-4A86-B04A-FD0EB0AFE227}"/>
              </a:ext>
            </a:extLst>
          </p:cNvPr>
          <p:cNvSpPr txBox="1"/>
          <p:nvPr/>
        </p:nvSpPr>
        <p:spPr>
          <a:xfrm>
            <a:off x="4124325" y="256539"/>
            <a:ext cx="390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Draw ,Add and say-</a:t>
            </a:r>
            <a:endParaRPr lang="en-IN" sz="36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FA1EFD2-5700-44F4-B0E0-0CAD52B91893}"/>
              </a:ext>
            </a:extLst>
          </p:cNvPr>
          <p:cNvSpPr/>
          <p:nvPr/>
        </p:nvSpPr>
        <p:spPr>
          <a:xfrm flipH="1">
            <a:off x="1819910" y="1497949"/>
            <a:ext cx="1976438" cy="53637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3 + 3 = </a:t>
            </a:r>
            <a:endParaRPr lang="en-IN" sz="4000" dirty="0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xmlns="" id="{D22E94C6-3DD4-4888-BE21-D15750B3521B}"/>
              </a:ext>
            </a:extLst>
          </p:cNvPr>
          <p:cNvSpPr/>
          <p:nvPr/>
        </p:nvSpPr>
        <p:spPr>
          <a:xfrm>
            <a:off x="2053589" y="2179735"/>
            <a:ext cx="566420" cy="536378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xmlns="" id="{22BB490D-E98B-4213-AEFF-5E6704FDEF9B}"/>
              </a:ext>
            </a:extLst>
          </p:cNvPr>
          <p:cNvSpPr/>
          <p:nvPr/>
        </p:nvSpPr>
        <p:spPr>
          <a:xfrm>
            <a:off x="1768450" y="2737358"/>
            <a:ext cx="566420" cy="536379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xmlns="" id="{75EFA3B6-3BF7-46B2-B395-40CAE0886C82}"/>
              </a:ext>
            </a:extLst>
          </p:cNvPr>
          <p:cNvSpPr/>
          <p:nvPr/>
        </p:nvSpPr>
        <p:spPr>
          <a:xfrm>
            <a:off x="1314362" y="2179735"/>
            <a:ext cx="566420" cy="536377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xmlns="" id="{EF9FFA8B-6C45-4F00-9024-F07582B3D0F2}"/>
              </a:ext>
            </a:extLst>
          </p:cNvPr>
          <p:cNvSpPr/>
          <p:nvPr/>
        </p:nvSpPr>
        <p:spPr>
          <a:xfrm>
            <a:off x="3717289" y="2892620"/>
            <a:ext cx="538479" cy="53638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xmlns="" id="{8B9191DA-990E-4105-A288-0C67D0848F08}"/>
              </a:ext>
            </a:extLst>
          </p:cNvPr>
          <p:cNvSpPr/>
          <p:nvPr/>
        </p:nvSpPr>
        <p:spPr>
          <a:xfrm>
            <a:off x="4124759" y="2179735"/>
            <a:ext cx="538479" cy="536381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xmlns="" id="{86019C5A-9ECA-46A7-A64C-EAE600A4D0EC}"/>
              </a:ext>
            </a:extLst>
          </p:cNvPr>
          <p:cNvSpPr/>
          <p:nvPr/>
        </p:nvSpPr>
        <p:spPr>
          <a:xfrm>
            <a:off x="3302512" y="2159266"/>
            <a:ext cx="538479" cy="536381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F7DACB2-277D-4AD2-8E13-46BE57A377E8}"/>
              </a:ext>
            </a:extLst>
          </p:cNvPr>
          <p:cNvSpPr/>
          <p:nvPr/>
        </p:nvSpPr>
        <p:spPr>
          <a:xfrm flipH="1">
            <a:off x="7069354" y="3429000"/>
            <a:ext cx="2026480" cy="53637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 + 3 = </a:t>
            </a:r>
            <a:endParaRPr lang="en-IN" sz="4000" dirty="0"/>
          </a:p>
        </p:txBody>
      </p:sp>
      <p:pic>
        <p:nvPicPr>
          <p:cNvPr id="2050" name="Picture 2" descr="animated-kite-image-0010">
            <a:extLst>
              <a:ext uri="{FF2B5EF4-FFF2-40B4-BE49-F238E27FC236}">
                <a16:creationId xmlns:a16="http://schemas.microsoft.com/office/drawing/2014/main" xmlns="" id="{C7ADC9E6-537D-4DD7-8F11-D3A72FC92F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87" y="469937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nimated-kite-image-0010">
            <a:extLst>
              <a:ext uri="{FF2B5EF4-FFF2-40B4-BE49-F238E27FC236}">
                <a16:creationId xmlns:a16="http://schemas.microsoft.com/office/drawing/2014/main" xmlns="" id="{D676B13C-8A5A-4E5A-A1FE-E32B787C22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406" y="4224134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nimated-kite-image-0010">
            <a:extLst>
              <a:ext uri="{FF2B5EF4-FFF2-40B4-BE49-F238E27FC236}">
                <a16:creationId xmlns:a16="http://schemas.microsoft.com/office/drawing/2014/main" xmlns="" id="{A332C9BF-1395-4A39-B442-16B4F3AE3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36" y="416597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imated-kite-image-0010">
            <a:extLst>
              <a:ext uri="{FF2B5EF4-FFF2-40B4-BE49-F238E27FC236}">
                <a16:creationId xmlns:a16="http://schemas.microsoft.com/office/drawing/2014/main" xmlns="" id="{8F11CB19-1275-4842-B540-90B02C321A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0" y="416597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nimated-kite-image-0010">
            <a:extLst>
              <a:ext uri="{FF2B5EF4-FFF2-40B4-BE49-F238E27FC236}">
                <a16:creationId xmlns:a16="http://schemas.microsoft.com/office/drawing/2014/main" xmlns="" id="{F72DB0A7-104E-46B8-A841-A5E825C6C9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306" y="420332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nimated-kite-image-0010">
            <a:extLst>
              <a:ext uri="{FF2B5EF4-FFF2-40B4-BE49-F238E27FC236}">
                <a16:creationId xmlns:a16="http://schemas.microsoft.com/office/drawing/2014/main" xmlns="" id="{51498B6E-38BF-48EB-A4BF-56604B7E33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15" y="418250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nimated-kite-image-0010">
            <a:extLst>
              <a:ext uri="{FF2B5EF4-FFF2-40B4-BE49-F238E27FC236}">
                <a16:creationId xmlns:a16="http://schemas.microsoft.com/office/drawing/2014/main" xmlns="" id="{A71C1375-9E79-4676-B14C-2C541C343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29" y="471590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nimated-kite-image-0010">
            <a:extLst>
              <a:ext uri="{FF2B5EF4-FFF2-40B4-BE49-F238E27FC236}">
                <a16:creationId xmlns:a16="http://schemas.microsoft.com/office/drawing/2014/main" xmlns="" id="{9EEE89CF-6F5E-48B2-BC2E-22FCDDF892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85" y="471590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37DE58B-32E4-455C-ABEB-BD10D9D9E2FE}"/>
              </a:ext>
            </a:extLst>
          </p:cNvPr>
          <p:cNvSpPr/>
          <p:nvPr/>
        </p:nvSpPr>
        <p:spPr>
          <a:xfrm>
            <a:off x="3604356" y="1426096"/>
            <a:ext cx="764346" cy="6463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6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FC3B61A-4CBF-4F95-8C3F-46299C18B784}"/>
              </a:ext>
            </a:extLst>
          </p:cNvPr>
          <p:cNvSpPr/>
          <p:nvPr/>
        </p:nvSpPr>
        <p:spPr>
          <a:xfrm rot="10800000" flipH="1" flipV="1">
            <a:off x="8909198" y="3319432"/>
            <a:ext cx="764345" cy="71793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4236" y="2141631"/>
            <a:ext cx="1627260" cy="1365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3172899" y="2137210"/>
            <a:ext cx="1627260" cy="1365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6848455" y="4033374"/>
            <a:ext cx="1627260" cy="1365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9012457" y="4016846"/>
            <a:ext cx="1627260" cy="1365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2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2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25D5B8-5596-4DBE-B2D0-CD2C4C4BC1C9}"/>
              </a:ext>
            </a:extLst>
          </p:cNvPr>
          <p:cNvSpPr txBox="1"/>
          <p:nvPr/>
        </p:nvSpPr>
        <p:spPr>
          <a:xfrm>
            <a:off x="5076825" y="571500"/>
            <a:ext cx="2609850" cy="940653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ADDITION</a:t>
            </a:r>
            <a:endParaRPr lang="en-IN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0F107A-CB4E-4421-9646-266DF1C7D6B2}"/>
              </a:ext>
            </a:extLst>
          </p:cNvPr>
          <p:cNvSpPr txBox="1"/>
          <p:nvPr/>
        </p:nvSpPr>
        <p:spPr>
          <a:xfrm>
            <a:off x="1758016" y="2828925"/>
            <a:ext cx="3023534" cy="783193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HORIZONTAL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F59E2E-9BF4-41DC-B613-77459E115290}"/>
              </a:ext>
            </a:extLst>
          </p:cNvPr>
          <p:cNvSpPr txBox="1"/>
          <p:nvPr/>
        </p:nvSpPr>
        <p:spPr>
          <a:xfrm>
            <a:off x="8477250" y="2828925"/>
            <a:ext cx="2623484" cy="78319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 VERTICAL</a:t>
            </a:r>
            <a:endParaRPr lang="en-IN" sz="4000" dirty="0"/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xmlns="" id="{D8AA4BA1-25CE-4E07-AD28-C23AFAF1F00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89468" y="0"/>
            <a:ext cx="2153314" cy="1164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212C8AF-53D3-4AB2-A8D0-ADADF32E28BF}"/>
              </a:ext>
            </a:extLst>
          </p:cNvPr>
          <p:cNvCxnSpPr>
            <a:cxnSpLocks/>
          </p:cNvCxnSpPr>
          <p:nvPr/>
        </p:nvCxnSpPr>
        <p:spPr>
          <a:xfrm flipH="1">
            <a:off x="3181351" y="1512153"/>
            <a:ext cx="3333750" cy="1181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405DC96-7275-4CED-AF42-9B9A8E91B69B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515101" y="1512153"/>
            <a:ext cx="3273891" cy="13167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A9539B-DDC7-466C-A218-D121DB4328FC}"/>
              </a:ext>
            </a:extLst>
          </p:cNvPr>
          <p:cNvSpPr txBox="1"/>
          <p:nvPr/>
        </p:nvSpPr>
        <p:spPr>
          <a:xfrm>
            <a:off x="2076502" y="4345573"/>
            <a:ext cx="294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 + 2 = 4</a:t>
            </a:r>
          </a:p>
          <a:p>
            <a:r>
              <a:rPr lang="en-US" sz="4400" dirty="0"/>
              <a:t>I </a:t>
            </a:r>
            <a:r>
              <a:rPr lang="en-US" sz="4400" dirty="0" err="1"/>
              <a:t>I</a:t>
            </a:r>
            <a:r>
              <a:rPr lang="en-US" sz="4400" dirty="0"/>
              <a:t>  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  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endParaRPr lang="en-IN" sz="4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07B31E8-392D-4B68-8CC7-2A751ADC0E97}"/>
              </a:ext>
            </a:extLst>
          </p:cNvPr>
          <p:cNvCxnSpPr>
            <a:cxnSpLocks/>
          </p:cNvCxnSpPr>
          <p:nvPr/>
        </p:nvCxnSpPr>
        <p:spPr>
          <a:xfrm>
            <a:off x="1838325" y="4067175"/>
            <a:ext cx="2943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206C00A-B65C-40A4-859A-716B8B782B7C}"/>
              </a:ext>
            </a:extLst>
          </p:cNvPr>
          <p:cNvCxnSpPr>
            <a:cxnSpLocks/>
          </p:cNvCxnSpPr>
          <p:nvPr/>
        </p:nvCxnSpPr>
        <p:spPr>
          <a:xfrm>
            <a:off x="9210675" y="3905250"/>
            <a:ext cx="0" cy="21063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A22E77-3262-4970-8826-980EDB2A8AE4}"/>
              </a:ext>
            </a:extLst>
          </p:cNvPr>
          <p:cNvSpPr txBox="1"/>
          <p:nvPr/>
        </p:nvSpPr>
        <p:spPr>
          <a:xfrm>
            <a:off x="10277475" y="4143375"/>
            <a:ext cx="13773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 2  </a:t>
            </a:r>
            <a:r>
              <a:rPr lang="en-US" sz="4400" dirty="0"/>
              <a:t>I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</a:p>
          <a:p>
            <a:r>
              <a:rPr lang="en-US" sz="3600" dirty="0"/>
              <a:t>+2  </a:t>
            </a:r>
            <a:r>
              <a:rPr lang="en-US" sz="4400" dirty="0"/>
              <a:t>I </a:t>
            </a:r>
            <a:r>
              <a:rPr lang="en-US" sz="4400" dirty="0" err="1"/>
              <a:t>I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DDD148D-DE19-4963-B7C2-6E9FD17E2797}"/>
              </a:ext>
            </a:extLst>
          </p:cNvPr>
          <p:cNvCxnSpPr>
            <a:cxnSpLocks/>
          </p:cNvCxnSpPr>
          <p:nvPr/>
        </p:nvCxnSpPr>
        <p:spPr>
          <a:xfrm>
            <a:off x="10277475" y="5571054"/>
            <a:ext cx="11144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5153A9F-8F33-4AA7-85D5-77B6AB68D507}"/>
              </a:ext>
            </a:extLst>
          </p:cNvPr>
          <p:cNvSpPr txBox="1"/>
          <p:nvPr/>
        </p:nvSpPr>
        <p:spPr>
          <a:xfrm>
            <a:off x="10547421" y="5589925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  I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4541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0FEBE13A-9743-46D6-ABAA-C3F93A15713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914839" y="0"/>
            <a:ext cx="2153314" cy="1164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4F268F-FC89-42EE-A733-8E330091FBF5}"/>
              </a:ext>
            </a:extLst>
          </p:cNvPr>
          <p:cNvSpPr txBox="1"/>
          <p:nvPr/>
        </p:nvSpPr>
        <p:spPr>
          <a:xfrm>
            <a:off x="5000625" y="332739"/>
            <a:ext cx="328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Count and Add -</a:t>
            </a:r>
            <a:endParaRPr lang="en-IN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EC2170-388C-47C3-A2FC-1D523B848D7F}"/>
              </a:ext>
            </a:extLst>
          </p:cNvPr>
          <p:cNvSpPr txBox="1"/>
          <p:nvPr/>
        </p:nvSpPr>
        <p:spPr>
          <a:xfrm>
            <a:off x="2190750" y="2228850"/>
            <a:ext cx="130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2</a:t>
            </a:r>
          </a:p>
          <a:p>
            <a:r>
              <a:rPr lang="en-US" sz="4000" dirty="0"/>
              <a:t> + 2</a:t>
            </a:r>
          </a:p>
          <a:p>
            <a:r>
              <a:rPr lang="en-US" sz="4000" dirty="0"/>
              <a:t> </a:t>
            </a:r>
            <a:endParaRPr lang="en-IN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64AD05-CE9D-4F46-8B3B-AC9A8554C1F4}"/>
              </a:ext>
            </a:extLst>
          </p:cNvPr>
          <p:cNvSpPr/>
          <p:nvPr/>
        </p:nvSpPr>
        <p:spPr>
          <a:xfrm>
            <a:off x="2405065" y="3651357"/>
            <a:ext cx="914400" cy="73342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  <a:endParaRPr lang="en-IN" sz="4000" dirty="0"/>
          </a:p>
        </p:txBody>
      </p:sp>
      <p:pic>
        <p:nvPicPr>
          <p:cNvPr id="4098" name="Picture 2" descr="Blue Balloon Clipart Png - Blue Balloon Clipart - 360x590 PNG Download -  PNGkit">
            <a:extLst>
              <a:ext uri="{FF2B5EF4-FFF2-40B4-BE49-F238E27FC236}">
                <a16:creationId xmlns:a16="http://schemas.microsoft.com/office/drawing/2014/main" xmlns="" id="{60A35B50-DB4D-4E29-BF8A-CE45A6E10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8" r="26342"/>
          <a:stretch/>
        </p:blipFill>
        <p:spPr bwMode="auto">
          <a:xfrm>
            <a:off x="3895726" y="2228850"/>
            <a:ext cx="533400" cy="9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ue Balloon Clipart Png - Blue Balloon Clipart - 360x590 PNG Download -  PNGkit">
            <a:extLst>
              <a:ext uri="{FF2B5EF4-FFF2-40B4-BE49-F238E27FC236}">
                <a16:creationId xmlns:a16="http://schemas.microsoft.com/office/drawing/2014/main" xmlns="" id="{5BE5FBB0-3D74-4435-A2F0-703D1834B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8" r="26342"/>
          <a:stretch/>
        </p:blipFill>
        <p:spPr bwMode="auto">
          <a:xfrm>
            <a:off x="4733925" y="2228850"/>
            <a:ext cx="533400" cy="9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lobo Vetor Png - Red Balloon Cartoon Png (320x640), Png Download">
            <a:extLst>
              <a:ext uri="{FF2B5EF4-FFF2-40B4-BE49-F238E27FC236}">
                <a16:creationId xmlns:a16="http://schemas.microsoft.com/office/drawing/2014/main" xmlns="" id="{53186FE3-5A42-498A-860A-DC71BEB7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6" y="3048574"/>
            <a:ext cx="533401" cy="11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lobo Vetor Png - Red Balloon Cartoon Png (320x640), Png Download">
            <a:extLst>
              <a:ext uri="{FF2B5EF4-FFF2-40B4-BE49-F238E27FC236}">
                <a16:creationId xmlns:a16="http://schemas.microsoft.com/office/drawing/2014/main" xmlns="" id="{0DCB122F-44B5-4DE6-A0E4-38A480BE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048574"/>
            <a:ext cx="533401" cy="11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7503210-E3DB-4A26-BDA5-14F39AE8404C}"/>
              </a:ext>
            </a:extLst>
          </p:cNvPr>
          <p:cNvGrpSpPr/>
          <p:nvPr/>
        </p:nvGrpSpPr>
        <p:grpSpPr>
          <a:xfrm>
            <a:off x="4133595" y="2437905"/>
            <a:ext cx="47880" cy="57240"/>
            <a:chOff x="4133595" y="2437905"/>
            <a:chExt cx="4788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xmlns="" id="{C1C0464A-D9A2-4C63-9B5B-3EA42CFFD2B9}"/>
                    </a:ext>
                  </a:extLst>
                </p14:cNvPr>
                <p14:cNvContentPartPr/>
                <p14:nvPr/>
              </p14:nvContentPartPr>
              <p14:xfrm>
                <a:off x="4133595" y="243790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C0464A-D9A2-4C63-9B5B-3EA42CFFD2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24955" y="2428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xmlns="" id="{2D8E32B7-D2DC-40E3-A3D9-64B5431196B8}"/>
                    </a:ext>
                  </a:extLst>
                </p14:cNvPr>
                <p14:cNvContentPartPr/>
                <p14:nvPr/>
              </p14:nvContentPartPr>
              <p14:xfrm>
                <a:off x="4181115" y="249478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8E32B7-D2DC-40E3-A3D9-64B5431196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72475" y="24861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AA837790-0C1D-460F-B21F-2F9F85F22F09}"/>
                  </a:ext>
                </a:extLst>
              </p14:cNvPr>
              <p14:cNvContentPartPr/>
              <p14:nvPr/>
            </p14:nvContentPartPr>
            <p14:xfrm>
              <a:off x="7124115" y="22190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A837790-0C1D-460F-B21F-2F9F85F22F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15475" y="22100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F4E4F83-6DD3-4758-AFB1-1DBA910D1D46}"/>
              </a:ext>
            </a:extLst>
          </p:cNvPr>
          <p:cNvGrpSpPr/>
          <p:nvPr/>
        </p:nvGrpSpPr>
        <p:grpSpPr>
          <a:xfrm>
            <a:off x="4238355" y="2256105"/>
            <a:ext cx="200160" cy="48600"/>
            <a:chOff x="4238355" y="2256105"/>
            <a:chExt cx="200160" cy="4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xmlns="" id="{D591D425-9BA4-4A2C-B36C-0C7DBDE84E57}"/>
                    </a:ext>
                  </a:extLst>
                </p14:cNvPr>
                <p14:cNvContentPartPr/>
                <p14:nvPr/>
              </p14:nvContentPartPr>
              <p14:xfrm>
                <a:off x="4238355" y="230434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591D425-9BA4-4A2C-B36C-0C7DBDE84E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29715" y="22953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22394240-6E7D-4F49-8099-28746AB68DA6}"/>
                    </a:ext>
                  </a:extLst>
                </p14:cNvPr>
                <p14:cNvContentPartPr/>
                <p14:nvPr/>
              </p14:nvContentPartPr>
              <p14:xfrm>
                <a:off x="4380915" y="2256105"/>
                <a:ext cx="648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394240-6E7D-4F49-8099-28746AB68D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72275" y="2247465"/>
                  <a:ext cx="24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xmlns="" id="{4B65DE24-5048-4B73-AA20-9CE64FABA7A0}"/>
                    </a:ext>
                  </a:extLst>
                </p14:cNvPr>
                <p14:cNvContentPartPr/>
                <p14:nvPr/>
              </p14:nvContentPartPr>
              <p14:xfrm>
                <a:off x="4438155" y="225682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65DE24-5048-4B73-AA20-9CE64FABA7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29515" y="22478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D41FC74A-3318-4550-AA4A-EE5421FC7775}"/>
                  </a:ext>
                </a:extLst>
              </p14:cNvPr>
              <p14:cNvContentPartPr/>
              <p14:nvPr/>
            </p14:nvContentPartPr>
            <p14:xfrm>
              <a:off x="4505115" y="3428625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1FC74A-3318-4550-AA4A-EE5421FC77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96475" y="3419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5744CA8F-6135-4001-9CAE-ED5872B878C7}"/>
                  </a:ext>
                </a:extLst>
              </p14:cNvPr>
              <p14:cNvContentPartPr/>
              <p14:nvPr/>
            </p14:nvContentPartPr>
            <p14:xfrm>
              <a:off x="5171475" y="3495225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744CA8F-6135-4001-9CAE-ED5872B878C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62835" y="348622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56053F-9460-4435-A900-48B73B09BEBB}"/>
              </a:ext>
            </a:extLst>
          </p:cNvPr>
          <p:cNvSpPr txBox="1"/>
          <p:nvPr/>
        </p:nvSpPr>
        <p:spPr>
          <a:xfrm>
            <a:off x="7119458" y="2079078"/>
            <a:ext cx="130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3</a:t>
            </a:r>
          </a:p>
          <a:p>
            <a:r>
              <a:rPr lang="en-US" sz="4000" dirty="0"/>
              <a:t> + 3</a:t>
            </a:r>
          </a:p>
          <a:p>
            <a:r>
              <a:rPr lang="en-US" sz="4000" dirty="0"/>
              <a:t> </a:t>
            </a:r>
            <a:endParaRPr lang="en-IN" sz="4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8610FE5-A9DA-4C79-A53D-BC33B4F5C21B}"/>
              </a:ext>
            </a:extLst>
          </p:cNvPr>
          <p:cNvSpPr/>
          <p:nvPr/>
        </p:nvSpPr>
        <p:spPr>
          <a:xfrm>
            <a:off x="7314719" y="3675327"/>
            <a:ext cx="914400" cy="73342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6</a:t>
            </a:r>
            <a:endParaRPr lang="en-IN" sz="4000" dirty="0"/>
          </a:p>
        </p:txBody>
      </p:sp>
      <p:pic>
        <p:nvPicPr>
          <p:cNvPr id="4102" name="Picture 6" descr="Ball PNG Images | Vector and PSD Files | Free Download on Pngtree">
            <a:extLst>
              <a:ext uri="{FF2B5EF4-FFF2-40B4-BE49-F238E27FC236}">
                <a16:creationId xmlns:a16="http://schemas.microsoft.com/office/drawing/2014/main" xmlns="" id="{41770E8C-52F9-4FEF-ADC5-373E9E357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7188" r="16242" b="14723"/>
          <a:stretch/>
        </p:blipFill>
        <p:spPr bwMode="auto">
          <a:xfrm>
            <a:off x="8357171" y="1632231"/>
            <a:ext cx="881630" cy="8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Ball PNG Images | Vector and PSD Files | Free Download on Pngtree">
            <a:extLst>
              <a:ext uri="{FF2B5EF4-FFF2-40B4-BE49-F238E27FC236}">
                <a16:creationId xmlns:a16="http://schemas.microsoft.com/office/drawing/2014/main" xmlns="" id="{871CF425-D658-4B82-B525-BAA89EE4D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7188" r="16242" b="14723"/>
          <a:stretch/>
        </p:blipFill>
        <p:spPr bwMode="auto">
          <a:xfrm>
            <a:off x="9444906" y="1640383"/>
            <a:ext cx="881630" cy="8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Ball PNG Images | Vector and PSD Files | Free Download on Pngtree">
            <a:extLst>
              <a:ext uri="{FF2B5EF4-FFF2-40B4-BE49-F238E27FC236}">
                <a16:creationId xmlns:a16="http://schemas.microsoft.com/office/drawing/2014/main" xmlns="" id="{324B1EF6-C3A6-44DA-AFFB-1CC313A8B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7188" r="16242" b="14723"/>
          <a:stretch/>
        </p:blipFill>
        <p:spPr bwMode="auto">
          <a:xfrm>
            <a:off x="10471497" y="1600198"/>
            <a:ext cx="881630" cy="8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Ball PNG Images | Vector and PSD Files | Free Download on Pngtree">
            <a:extLst>
              <a:ext uri="{FF2B5EF4-FFF2-40B4-BE49-F238E27FC236}">
                <a16:creationId xmlns:a16="http://schemas.microsoft.com/office/drawing/2014/main" xmlns="" id="{BDEE7F6D-977A-4FBF-ABF4-B26BCD6EA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7188" r="16242" b="14723"/>
          <a:stretch/>
        </p:blipFill>
        <p:spPr bwMode="auto">
          <a:xfrm>
            <a:off x="8434118" y="2620498"/>
            <a:ext cx="881630" cy="8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Ball PNG Images | Vector and PSD Files | Free Download on Pngtree">
            <a:extLst>
              <a:ext uri="{FF2B5EF4-FFF2-40B4-BE49-F238E27FC236}">
                <a16:creationId xmlns:a16="http://schemas.microsoft.com/office/drawing/2014/main" xmlns="" id="{943DEDD6-ABFB-48CF-BFAD-096EA4073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7188" r="16242" b="14723"/>
          <a:stretch/>
        </p:blipFill>
        <p:spPr bwMode="auto">
          <a:xfrm>
            <a:off x="9474024" y="2630518"/>
            <a:ext cx="881630" cy="8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Ball PNG Images | Vector and PSD Files | Free Download on Pngtree">
            <a:extLst>
              <a:ext uri="{FF2B5EF4-FFF2-40B4-BE49-F238E27FC236}">
                <a16:creationId xmlns:a16="http://schemas.microsoft.com/office/drawing/2014/main" xmlns="" id="{68F96886-1EBF-4463-95FE-A7442AD71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7188" r="16242" b="14723"/>
          <a:stretch/>
        </p:blipFill>
        <p:spPr bwMode="auto">
          <a:xfrm>
            <a:off x="10523665" y="2630518"/>
            <a:ext cx="881630" cy="8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9313359-9BAE-4C55-B503-2B933909A00C}"/>
              </a:ext>
            </a:extLst>
          </p:cNvPr>
          <p:cNvSpPr txBox="1"/>
          <p:nvPr/>
        </p:nvSpPr>
        <p:spPr>
          <a:xfrm>
            <a:off x="7119457" y="2079078"/>
            <a:ext cx="130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3</a:t>
            </a:r>
          </a:p>
          <a:p>
            <a:r>
              <a:rPr lang="en-US" sz="4000" dirty="0"/>
              <a:t> + 3</a:t>
            </a:r>
          </a:p>
          <a:p>
            <a:r>
              <a:rPr lang="en-US" sz="4000" dirty="0"/>
              <a:t>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5091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3808BB9E-4CA6-42A9-B788-975B5FE385A0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358091" y="15335"/>
            <a:ext cx="1833909" cy="88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44E0A59-C199-4DED-B5F9-96A78484E2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r="19722" b="5926"/>
          <a:stretch/>
        </p:blipFill>
        <p:spPr>
          <a:xfrm rot="5400000">
            <a:off x="6353176" y="1866900"/>
            <a:ext cx="5219700" cy="4057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xmlns="" id="{F9FBCEB0-D4DE-4001-90CD-279A1BB8FE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7" r="18472" b="3148"/>
          <a:stretch/>
        </p:blipFill>
        <p:spPr>
          <a:xfrm rot="5400000">
            <a:off x="2047875" y="1866901"/>
            <a:ext cx="5219698" cy="4057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FD65CAF-D0F3-4AB8-9FA7-7C6863670A20}"/>
              </a:ext>
            </a:extLst>
          </p:cNvPr>
          <p:cNvSpPr/>
          <p:nvPr/>
        </p:nvSpPr>
        <p:spPr>
          <a:xfrm rot="19853979">
            <a:off x="232745" y="479462"/>
            <a:ext cx="1697841" cy="8446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C.W</a:t>
            </a:r>
          </a:p>
          <a:p>
            <a:pPr algn="ctr"/>
            <a:r>
              <a:rPr lang="en-US" sz="2400" b="1" dirty="0"/>
              <a:t>16.11.21</a:t>
            </a:r>
          </a:p>
          <a:p>
            <a:pPr algn="ctr"/>
            <a:endParaRPr lang="en-I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81E7E2-15F9-4D78-A576-94A2C0733908}"/>
              </a:ext>
            </a:extLst>
          </p:cNvPr>
          <p:cNvSpPr txBox="1"/>
          <p:nvPr/>
        </p:nvSpPr>
        <p:spPr>
          <a:xfrm>
            <a:off x="5036084" y="458566"/>
            <a:ext cx="379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Do bkpg-120 &amp; 122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2346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CA33E86-EC0A-4676-91BD-B7517235EDDC}"/>
              </a:ext>
            </a:extLst>
          </p:cNvPr>
          <p:cNvSpPr/>
          <p:nvPr/>
        </p:nvSpPr>
        <p:spPr>
          <a:xfrm rot="19853979">
            <a:off x="98238" y="561447"/>
            <a:ext cx="1697841" cy="8446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H.W</a:t>
            </a:r>
          </a:p>
          <a:p>
            <a:pPr algn="ctr"/>
            <a:r>
              <a:rPr lang="en-US" sz="2400" b="1" dirty="0"/>
              <a:t>16.11.21</a:t>
            </a:r>
          </a:p>
          <a:p>
            <a:pPr algn="ctr"/>
            <a:endParaRPr lang="en-IN" sz="3200" b="1" dirty="0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xmlns="" id="{52C53206-F188-4A1A-B739-822EC4DB48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14259" r="16528" b="10185"/>
          <a:stretch/>
        </p:blipFill>
        <p:spPr>
          <a:xfrm rot="5400000">
            <a:off x="6083410" y="1928502"/>
            <a:ext cx="5172075" cy="4134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icture containing furniture, chest of drawers&#10;&#10;Description automatically generated">
            <a:extLst>
              <a:ext uri="{FF2B5EF4-FFF2-40B4-BE49-F238E27FC236}">
                <a16:creationId xmlns:a16="http://schemas.microsoft.com/office/drawing/2014/main" xmlns="" id="{98CAE8BC-F731-40CE-B5BB-F8F9D0AA3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17222" r="16806" b="7222"/>
          <a:stretch/>
        </p:blipFill>
        <p:spPr>
          <a:xfrm rot="5400000">
            <a:off x="1678345" y="1928503"/>
            <a:ext cx="5172077" cy="4134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CF3257-48A2-4F2C-8D05-CE8BE2B8B775}"/>
              </a:ext>
            </a:extLst>
          </p:cNvPr>
          <p:cNvSpPr txBox="1"/>
          <p:nvPr/>
        </p:nvSpPr>
        <p:spPr>
          <a:xfrm>
            <a:off x="4264383" y="472600"/>
            <a:ext cx="379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Do bkpg-121 &amp; 123</a:t>
            </a:r>
            <a:endParaRPr lang="en-IN" sz="3600" dirty="0"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xmlns="" id="{3808BB9E-4CA6-42A9-B788-975B5FE385A0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358091" y="15335"/>
            <a:ext cx="1833909" cy="886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9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175</Words>
  <Application>Microsoft Office PowerPoint</Application>
  <PresentationFormat>Custom</PresentationFormat>
  <Paragraphs>77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Windows User</cp:lastModifiedBy>
  <cp:revision>13</cp:revision>
  <dcterms:created xsi:type="dcterms:W3CDTF">2021-11-13T08:25:14Z</dcterms:created>
  <dcterms:modified xsi:type="dcterms:W3CDTF">2021-11-16T04:25:55Z</dcterms:modified>
</cp:coreProperties>
</file>