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90" r:id="rId3"/>
    <p:sldId id="311" r:id="rId4"/>
    <p:sldId id="292" r:id="rId5"/>
    <p:sldId id="301" r:id="rId6"/>
    <p:sldId id="302" r:id="rId7"/>
    <p:sldId id="314" r:id="rId8"/>
    <p:sldId id="309" r:id="rId9"/>
    <p:sldId id="312" r:id="rId10"/>
    <p:sldId id="310" r:id="rId11"/>
    <p:sldId id="313" r:id="rId12"/>
    <p:sldId id="315" r:id="rId13"/>
    <p:sldId id="316" r:id="rId14"/>
    <p:sldId id="305" r:id="rId15"/>
    <p:sldId id="30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 snapToGrid="0">
      <p:cViewPr>
        <p:scale>
          <a:sx n="86" d="100"/>
          <a:sy n="86" d="100"/>
        </p:scale>
        <p:origin x="-360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1810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478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588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588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6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lIns="91248" tIns="45619" rIns="91248" bIns="45619"/>
          <a:lstStyle/>
          <a:p>
            <a:fld id="{C3F6AA23-58CB-4342-9A19-DC5F96913504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lIns="91248" tIns="45619" rIns="91248" bIns="45619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A201-409B-4DCC-B165-CDB73C56B52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4214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92" lvl="1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584" lvl="2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773" lvl="3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970" lvl="4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7163" lvl="5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358" lvl="6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553" lvl="7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748" lvl="8" indent="-31679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167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392" lvl="1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584" lvl="2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773" lvl="3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970" lvl="4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7163" lvl="5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358" lvl="6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553" lvl="7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748" lvl="8" indent="-30413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167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392" lvl="1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584" lvl="2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773" lvl="3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970" lvl="4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7163" lvl="5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358" lvl="6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553" lvl="7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748" lvl="8" indent="-30413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1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1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0413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2392" lvl="1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584" lvl="2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773" lvl="3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970" lvl="4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7163" lvl="5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358" lvl="6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553" lvl="7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748" lvl="8" indent="-30413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456200" lvl="0" indent="-34214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92" lvl="1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584" lvl="2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773" lvl="3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970" lvl="4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7163" lvl="5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358" lvl="6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553" lvl="7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748" lvl="8" indent="-31679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456200" lvl="0" indent="-2280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6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4214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92" lvl="1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584" lvl="2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773" lvl="3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970" lvl="4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7163" lvl="5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358" lvl="6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553" lvl="7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748" lvl="8" indent="-316799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Relationship Id="rId5" Type="http://schemas.openxmlformats.org/officeDocument/2006/relationships/image" Target="../media/image2.png" /><Relationship Id="rId4" Type="http://schemas.openxmlformats.org/officeDocument/2006/relationships/image" Target="../media/image1.jpe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image" Target="../media/image18.jpeg" /><Relationship Id="rId7" Type="http://schemas.microsoft.com/office/2007/relationships/hdphoto" Target="../media/hdphoto2.wdp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20.png" /><Relationship Id="rId5" Type="http://schemas.openxmlformats.org/officeDocument/2006/relationships/image" Target="../media/image12.png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0.xml" /><Relationship Id="rId5" Type="http://schemas.openxmlformats.org/officeDocument/2006/relationships/image" Target="../media/image2.png" /><Relationship Id="rId4" Type="http://schemas.openxmlformats.org/officeDocument/2006/relationships/image" Target="../media/image2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0.xml" /><Relationship Id="rId5" Type="http://schemas.openxmlformats.org/officeDocument/2006/relationships/image" Target="../media/image2.png" /><Relationship Id="rId4" Type="http://schemas.openxmlformats.org/officeDocument/2006/relationships/image" Target="../media/image24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0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3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10.xml" /><Relationship Id="rId1" Type="http://schemas.openxmlformats.org/officeDocument/2006/relationships/themeOverride" Target="../theme/themeOverride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0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0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jpeg" /><Relationship Id="rId7" Type="http://schemas.openxmlformats.org/officeDocument/2006/relationships/image" Target="../media/image12.png" /><Relationship Id="rId12" Type="http://schemas.openxmlformats.org/officeDocument/2006/relationships/image" Target="../media/image2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11.png" /><Relationship Id="rId11" Type="http://schemas.openxmlformats.org/officeDocument/2006/relationships/image" Target="../media/image15.jpeg" /><Relationship Id="rId5" Type="http://schemas.openxmlformats.org/officeDocument/2006/relationships/image" Target="../media/image10.png" /><Relationship Id="rId10" Type="http://schemas.openxmlformats.org/officeDocument/2006/relationships/image" Target="../media/image14.png" /><Relationship Id="rId4" Type="http://schemas.openxmlformats.org/officeDocument/2006/relationships/image" Target="../media/image9.png" /><Relationship Id="rId9" Type="http://schemas.microsoft.com/office/2007/relationships/hdphoto" Target="../media/hdphoto1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0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0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697" y="214247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86717" y="1200764"/>
            <a:ext cx="8142688" cy="224676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WELCOME TO  ODM ONLINE CLASS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CLASS-UKG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SUBJECT-MATHEMATICS</a:t>
            </a:r>
          </a:p>
          <a:p>
            <a:pPr algn="ctr"/>
            <a:r>
              <a:rPr lang="en-US" sz="2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T0PIC-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SHAPES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(BK PG 66 TO 69)                                                                                                                                                                       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50" y="194579"/>
            <a:ext cx="8229600" cy="4434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IDENTIFY   THE  OBJECTS &amp; THEIR SHAPES</a:t>
            </a:r>
            <a:r>
              <a:rPr lang="en-US" b="1" dirty="0">
                <a:solidFill>
                  <a:srgbClr val="A5002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21"/>
            <a:ext cx="8229600" cy="4240532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Objects look like the shape of a rectangle.</a:t>
            </a:r>
          </a:p>
        </p:txBody>
      </p:sp>
      <p:pic>
        <p:nvPicPr>
          <p:cNvPr id="5" name="Picture 4" descr="C:\Users\SUNITA\Desktop\New Doc 2020-04-06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968" y="1514826"/>
            <a:ext cx="1073144" cy="13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UNITA\Desktop\New Doc 2020-04-06_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13171"/>
            <a:ext cx="1156138" cy="1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SUNITA\Desktop\New Doc 2020-04-06_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3" y="3257550"/>
            <a:ext cx="1048406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31665" y="2966032"/>
            <a:ext cx="1066800" cy="390018"/>
          </a:xfrm>
          <a:prstGeom prst="rect">
            <a:avLst/>
          </a:prstGeom>
          <a:noFill/>
        </p:spPr>
        <p:txBody>
          <a:bodyPr wrap="square" lIns="81444" tIns="40723" rIns="81444" bIns="40723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Book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1" y="4686310"/>
            <a:ext cx="2057400" cy="390018"/>
          </a:xfrm>
          <a:prstGeom prst="rect">
            <a:avLst/>
          </a:prstGeom>
          <a:noFill/>
        </p:spPr>
        <p:txBody>
          <a:bodyPr wrap="square" lIns="81444" tIns="40723" rIns="81444" bIns="40723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Photo frame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4629160"/>
            <a:ext cx="1676400" cy="390018"/>
          </a:xfrm>
          <a:prstGeom prst="rect">
            <a:avLst/>
          </a:prstGeom>
          <a:noFill/>
        </p:spPr>
        <p:txBody>
          <a:bodyPr wrap="square" lIns="81444" tIns="40723" rIns="81444" bIns="40723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Plain paper</a:t>
            </a:r>
          </a:p>
        </p:txBody>
      </p:sp>
      <p:pic>
        <p:nvPicPr>
          <p:cNvPr id="12" name="Picture 4" descr="C:\Users\SUNITA\Desktop\22763-9-monitor-photo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317" y="1353575"/>
            <a:ext cx="2542643" cy="144378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801815-6913-4650-8E89-1D47ACABA6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9" b="96780" l="5167" r="97167">
                        <a14:foregroundMark x1="1000" y1="2083" x2="167" y2="61742"/>
                        <a14:foregroundMark x1="167" y1="61742" x2="14333" y2="72538"/>
                        <a14:foregroundMark x1="14333" y1="72538" x2="32333" y2="72538"/>
                        <a14:foregroundMark x1="85771" y1="76402" x2="87333" y2="76515"/>
                        <a14:foregroundMark x1="32333" y1="72538" x2="75712" y2="75675"/>
                        <a14:foregroundMark x1="87333" y1="76515" x2="99667" y2="27652"/>
                        <a14:foregroundMark x1="99667" y1="27652" x2="99500" y2="189"/>
                        <a14:foregroundMark x1="99500" y1="189" x2="14500" y2="2841"/>
                        <a14:foregroundMark x1="14500" y1="2841" x2="39333" y2="2083"/>
                        <a14:foregroundMark x1="39333" y1="2083" x2="57333" y2="2083"/>
                        <a14:foregroundMark x1="57333" y1="2083" x2="76000" y2="947"/>
                        <a14:foregroundMark x1="76000" y1="947" x2="95667" y2="2841"/>
                        <a14:foregroundMark x1="95667" y1="2841" x2="97500" y2="67045"/>
                        <a14:foregroundMark x1="97500" y1="67045" x2="95500" y2="20265"/>
                        <a14:foregroundMark x1="95500" y1="20265" x2="96000" y2="72348"/>
                        <a14:foregroundMark x1="96000" y1="72348" x2="96500" y2="9470"/>
                        <a14:foregroundMark x1="96500" y1="9470" x2="97333" y2="53977"/>
                        <a14:foregroundMark x1="97333" y1="53977" x2="97333" y2="568"/>
                        <a14:foregroundMark x1="667" y1="2841" x2="333" y2="63826"/>
                        <a14:foregroundMark x1="333" y1="63826" x2="13167" y2="12689"/>
                        <a14:foregroundMark x1="13167" y1="12689" x2="5333" y2="34280"/>
                        <a14:foregroundMark x1="5333" y1="34280" x2="6500" y2="568"/>
                        <a14:foregroundMark x1="46167" y1="77462" x2="42500" y2="93182"/>
                        <a14:foregroundMark x1="51333" y1="78598" x2="51333" y2="96780"/>
                        <a14:foregroundMark x1="55833" y1="76705" x2="59667" y2="96591"/>
                        <a14:foregroundMark x1="59667" y1="96591" x2="58667" y2="94697"/>
                        <a14:foregroundMark x1="46167" y1="89583" x2="56333" y2="87500"/>
                        <a14:foregroundMark x1="50000" y1="89962" x2="55833" y2="90341"/>
                        <a14:foregroundMark x1="50000" y1="89205" x2="57000" y2="87879"/>
                        <a14:backgroundMark x1="75667" y1="75758" x2="86333" y2="75379"/>
                      </a14:backgroundRemoval>
                    </a14:imgEffect>
                  </a14:imgLayer>
                </a14:imgProps>
              </a:ext>
            </a:extLst>
          </a:blip>
          <a:srcRect r="3092" b="-543"/>
          <a:stretch/>
        </p:blipFill>
        <p:spPr>
          <a:xfrm>
            <a:off x="4185152" y="1418415"/>
            <a:ext cx="2268429" cy="1525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85563" y="2779409"/>
            <a:ext cx="2057400" cy="390018"/>
          </a:xfrm>
          <a:prstGeom prst="rect">
            <a:avLst/>
          </a:prstGeom>
          <a:noFill/>
        </p:spPr>
        <p:txBody>
          <a:bodyPr wrap="square" lIns="81444" tIns="40723" rIns="81444" bIns="40723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Blackboard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779" y="2842471"/>
            <a:ext cx="2057400" cy="390018"/>
          </a:xfrm>
          <a:prstGeom prst="rect">
            <a:avLst/>
          </a:prstGeom>
          <a:noFill/>
        </p:spPr>
        <p:txBody>
          <a:bodyPr wrap="square" lIns="81444" tIns="40723" rIns="81444" bIns="40723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LCD  TV</a:t>
            </a:r>
          </a:p>
        </p:txBody>
      </p:sp>
      <p:pic>
        <p:nvPicPr>
          <p:cNvPr id="16" name="Google Shape;77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7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40226"/>
            <a:ext cx="9144000" cy="572700"/>
          </a:xfrm>
        </p:spPr>
        <p:txBody>
          <a:bodyPr/>
          <a:lstStyle/>
          <a:p>
            <a:r>
              <a:rPr lang="en-IN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COLOUR </a:t>
            </a:r>
            <a:r>
              <a:rPr lang="en-IN" sz="30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S</a:t>
            </a:r>
            <a:r>
              <a:rPr lang="en-GB" sz="30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IN" sz="30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UARES </a:t>
            </a:r>
            <a:r>
              <a:rPr lang="en-IN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ORANGE AND RECTANGLES BLUE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9700" y="2762250"/>
            <a:ext cx="16637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Isosceles Triangle 4"/>
          <p:cNvSpPr/>
          <p:nvPr/>
        </p:nvSpPr>
        <p:spPr>
          <a:xfrm>
            <a:off x="4673600" y="380365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5772150" y="2673350"/>
            <a:ext cx="1143000" cy="10795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Hexagon 6"/>
          <p:cNvSpPr/>
          <p:nvPr/>
        </p:nvSpPr>
        <p:spPr>
          <a:xfrm>
            <a:off x="1339850" y="1257300"/>
            <a:ext cx="939800" cy="91440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miley Face 7"/>
          <p:cNvSpPr/>
          <p:nvPr/>
        </p:nvSpPr>
        <p:spPr>
          <a:xfrm>
            <a:off x="2549398" y="2571750"/>
            <a:ext cx="974852" cy="91440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lowchart: Magnetic Disk 8"/>
          <p:cNvSpPr/>
          <p:nvPr/>
        </p:nvSpPr>
        <p:spPr>
          <a:xfrm>
            <a:off x="4673600" y="1270000"/>
            <a:ext cx="800100" cy="9017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436324" y="3071487"/>
            <a:ext cx="8509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941574" y="1314450"/>
            <a:ext cx="8509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5949950" y="1314450"/>
            <a:ext cx="18161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3098800" y="4191000"/>
            <a:ext cx="8509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7340600" y="2762250"/>
            <a:ext cx="8509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2941574" y="1314450"/>
            <a:ext cx="850900" cy="7239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5949950" y="1333500"/>
            <a:ext cx="1816100" cy="7239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3918204" y="2755900"/>
            <a:ext cx="1695196" cy="7239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1428750" y="3071487"/>
            <a:ext cx="850900" cy="7239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3119628" y="4191000"/>
            <a:ext cx="850900" cy="7239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7340600" y="2755900"/>
            <a:ext cx="850900" cy="7239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615950" y="2406650"/>
            <a:ext cx="736600" cy="698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7340600" y="3841750"/>
            <a:ext cx="736600" cy="698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127750" y="3911600"/>
            <a:ext cx="736600" cy="1003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7931150" y="1708150"/>
            <a:ext cx="736600" cy="698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2109724" y="3968750"/>
            <a:ext cx="736600" cy="1003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 rot="20056529">
            <a:off x="12778" y="804123"/>
            <a:ext cx="1305425" cy="491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17</a:t>
            </a:r>
            <a:r>
              <a:rPr lang="en-IN" sz="1600" dirty="0">
                <a:solidFill>
                  <a:schemeClr val="tx1"/>
                </a:solidFill>
              </a:rPr>
              <a:t>.8.21</a:t>
            </a:r>
          </a:p>
        </p:txBody>
      </p:sp>
      <p:pic>
        <p:nvPicPr>
          <p:cNvPr id="29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5-Point Star 29"/>
          <p:cNvSpPr/>
          <p:nvPr/>
        </p:nvSpPr>
        <p:spPr>
          <a:xfrm>
            <a:off x="412750" y="3721100"/>
            <a:ext cx="1143000" cy="10795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5512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87" y="632762"/>
            <a:ext cx="3294044" cy="4274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20056529">
            <a:off x="62307" y="263940"/>
            <a:ext cx="1352249" cy="595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17</a:t>
            </a:r>
            <a:r>
              <a:rPr lang="en-IN" sz="1800" dirty="0">
                <a:solidFill>
                  <a:schemeClr val="tx1"/>
                </a:solidFill>
              </a:rPr>
              <a:t>.8.21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79" y="632762"/>
            <a:ext cx="3309270" cy="4328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oogle Shape;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67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20056529">
            <a:off x="62307" y="263940"/>
            <a:ext cx="1352249" cy="595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>
                <a:solidFill>
                  <a:schemeClr val="tx1"/>
                </a:solidFill>
              </a:rPr>
              <a:t>HW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17</a:t>
            </a:r>
            <a:r>
              <a:rPr lang="en-IN" sz="1800" dirty="0">
                <a:solidFill>
                  <a:schemeClr val="tx1"/>
                </a:solidFill>
              </a:rPr>
              <a:t>.8.21</a:t>
            </a:r>
          </a:p>
        </p:txBody>
      </p:sp>
      <p:pic>
        <p:nvPicPr>
          <p:cNvPr id="6146" name="Picture 2" descr="C:\Users\user\Downloads\New Doc 2021-08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91" y="443227"/>
            <a:ext cx="3448280" cy="4429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27" y="443227"/>
            <a:ext cx="3594775" cy="4429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oogle Shape;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14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61" y="0"/>
            <a:ext cx="8229600" cy="5159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800"/>
            <a:ext cx="8229600" cy="4486109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Find the two missing things in the house and Put the correct shape in the proper place of the house.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1362" y="3022934"/>
            <a:ext cx="2850078" cy="1624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176044" y="1849856"/>
            <a:ext cx="3722551" cy="1263316"/>
          </a:xfrm>
          <a:prstGeom prst="triangle">
            <a:avLst>
              <a:gd name="adj" fmla="val 4868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1067" y="3654593"/>
            <a:ext cx="639813" cy="9926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07780" y="3835066"/>
            <a:ext cx="495791" cy="4511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32948" y="2391276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54840" y="2707105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3463" y="2571750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80757" y="2797342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06681" y="2661987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02651" y="2301039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84287" y="2842460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20989" y="1985210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5432" y="2346158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99527" y="2887579"/>
            <a:ext cx="232659" cy="180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pic>
        <p:nvPicPr>
          <p:cNvPr id="18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8834E-6 -8.10663E-7 L -0.32746 -8.10663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041E-8 -2.96695E-6 L 0.23844 -0.043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/>
          <a:p>
            <a:pPr marL="456200" algn="ctr">
              <a:lnSpc>
                <a:spcPct val="115000"/>
              </a:lnSpc>
              <a:buSzPts val="4000"/>
            </a:pPr>
            <a:r>
              <a:rPr lang="en" sz="4000" b="1" dirty="0"/>
              <a:t>THANKING YOU</a:t>
            </a:r>
            <a:endParaRPr sz="4000" b="1"/>
          </a:p>
          <a:p>
            <a:pPr marL="456200" algn="ctr">
              <a:lnSpc>
                <a:spcPct val="115000"/>
              </a:lnSpc>
              <a:buSzPts val="4000"/>
            </a:pPr>
            <a:r>
              <a:rPr lang="en" sz="4000" b="1" dirty="0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43812"/>
            <a:ext cx="8520600" cy="5727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SHAPES  </a:t>
            </a:r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TODAY’S TOPIC-</a:t>
            </a:r>
          </a:p>
          <a:p>
            <a:pPr marL="664216" indent="-664216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RECTANGLE</a:t>
            </a:r>
          </a:p>
          <a:p>
            <a:pPr marL="664216" indent="-664216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SQUARE</a:t>
            </a:r>
          </a:p>
          <a:p>
            <a:pPr>
              <a:lnSpc>
                <a:spcPct val="250000"/>
              </a:lnSpc>
              <a:buNone/>
            </a:pP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 IS  A  SHAPE  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2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SHAPE  IS  THE  OUTER  LAYER  </a:t>
            </a:r>
          </a:p>
          <a:p>
            <a:pPr algn="ctr">
              <a:lnSpc>
                <a:spcPct val="2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</a:t>
            </a:r>
          </a:p>
          <a:p>
            <a:pPr algn="ctr">
              <a:lnSpc>
                <a:spcPct val="2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OUTLINE  OF  AN  OBJECT.</a:t>
            </a:r>
          </a:p>
          <a:p>
            <a:pPr>
              <a:lnSpc>
                <a:spcPct val="250000"/>
              </a:lnSpc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UNITA\Desktop\72-721372_little-girl-spring-cute-cartoon-little-girl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777" y="2622575"/>
            <a:ext cx="1146048" cy="2146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5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76085"/>
            <a:ext cx="8520600" cy="5727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 YOU SAY  ?</a:t>
            </a:r>
          </a:p>
        </p:txBody>
      </p:sp>
      <p:pic>
        <p:nvPicPr>
          <p:cNvPr id="4" name="Picture 2" descr="C:\Users\SUNITA\Desktop\Screenshot_20200612-23345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1" y="1215395"/>
            <a:ext cx="4464049" cy="25924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572057" y="4379353"/>
            <a:ext cx="3479542" cy="3573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Who  am  I ?</a:t>
            </a:r>
          </a:p>
        </p:txBody>
      </p:sp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SUNITA\Desktop\Screenshot_20200612-2316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219200"/>
            <a:ext cx="4283300" cy="258865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119512" y="2156852"/>
            <a:ext cx="1284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I AM A </a:t>
            </a:r>
          </a:p>
          <a:p>
            <a:r>
              <a:rPr lang="en-IN" sz="2000" b="1" dirty="0"/>
              <a:t>SQUARE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354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830"/>
            <a:ext cx="8229600" cy="464719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50000"/>
              </a:lnSpc>
              <a:buNone/>
            </a:pPr>
            <a:endParaRPr lang="en-US" sz="15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am a  SQUARE.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have 4 sides.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my sides are equal.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have 4 corners.</a:t>
            </a:r>
          </a:p>
          <a:p>
            <a:pPr>
              <a:lnSpc>
                <a:spcPct val="250000"/>
              </a:lnSpc>
              <a:buNone/>
            </a:pPr>
            <a:endParaRPr lang="en-US" sz="1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1792" y="676778"/>
            <a:ext cx="2113561" cy="1714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10297">
            <a:off x="2986640" y="530443"/>
            <a:ext cx="503437" cy="194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19103" y="1443791"/>
            <a:ext cx="991597" cy="3609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SIDE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8140" y="221237"/>
            <a:ext cx="991597" cy="3609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SIDE 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41351" y="2481514"/>
            <a:ext cx="939407" cy="3609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SIDE 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2979" y="1398672"/>
            <a:ext cx="939407" cy="3609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SIDE  3</a:t>
            </a:r>
          </a:p>
        </p:txBody>
      </p:sp>
      <p:sp>
        <p:nvSpPr>
          <p:cNvPr id="13" name="Right Arrow 12"/>
          <p:cNvSpPr/>
          <p:nvPr/>
        </p:nvSpPr>
        <p:spPr>
          <a:xfrm rot="12991934">
            <a:off x="5581261" y="2456548"/>
            <a:ext cx="503437" cy="194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998354">
            <a:off x="5592570" y="478383"/>
            <a:ext cx="435229" cy="225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419985">
            <a:off x="2969542" y="2396154"/>
            <a:ext cx="503437" cy="194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49399" y="225593"/>
            <a:ext cx="1095975" cy="3609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CORNER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5489" y="2391278"/>
            <a:ext cx="1095975" cy="3609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CORNER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05968" y="2346159"/>
            <a:ext cx="1095975" cy="3609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CORNER 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3301" y="180474"/>
            <a:ext cx="1095975" cy="3609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9" tIns="29639" rIns="59279" bIns="2963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CORNER 2</a:t>
            </a:r>
          </a:p>
        </p:txBody>
      </p:sp>
      <p:sp>
        <p:nvSpPr>
          <p:cNvPr id="26" name="Block Arc 25"/>
          <p:cNvSpPr/>
          <p:nvPr/>
        </p:nvSpPr>
        <p:spPr>
          <a:xfrm rot="8235190">
            <a:off x="3437825" y="663674"/>
            <a:ext cx="323461" cy="330805"/>
          </a:xfrm>
          <a:prstGeom prst="blockArc">
            <a:avLst>
              <a:gd name="adj1" fmla="val 9714864"/>
              <a:gd name="adj2" fmla="val 1057471"/>
              <a:gd name="adj3" fmla="val 142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 rot="14008178">
            <a:off x="5247539" y="671604"/>
            <a:ext cx="323461" cy="330805"/>
          </a:xfrm>
          <a:prstGeom prst="blockArc">
            <a:avLst>
              <a:gd name="adj1" fmla="val 9714864"/>
              <a:gd name="adj2" fmla="val 1057471"/>
              <a:gd name="adj3" fmla="val 142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 rot="19138674">
            <a:off x="5221583" y="2041270"/>
            <a:ext cx="323461" cy="330805"/>
          </a:xfrm>
          <a:prstGeom prst="blockArc">
            <a:avLst>
              <a:gd name="adj1" fmla="val 9714864"/>
              <a:gd name="adj2" fmla="val 1057471"/>
              <a:gd name="adj3" fmla="val 142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3014152">
            <a:off x="3431955" y="2065433"/>
            <a:ext cx="323461" cy="286377"/>
          </a:xfrm>
          <a:prstGeom prst="blockArc">
            <a:avLst>
              <a:gd name="adj1" fmla="val 9714864"/>
              <a:gd name="adj2" fmla="val 1057471"/>
              <a:gd name="adj3" fmla="val 142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ight Arrow 21"/>
          <p:cNvSpPr/>
          <p:nvPr/>
        </p:nvSpPr>
        <p:spPr>
          <a:xfrm rot="16200000">
            <a:off x="2959556" y="1564200"/>
            <a:ext cx="557605" cy="1201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173959" y="541421"/>
            <a:ext cx="557605" cy="1201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985135" y="2364467"/>
            <a:ext cx="557605" cy="1201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5419707" y="1519081"/>
            <a:ext cx="557605" cy="1201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34" y="1082220"/>
            <a:ext cx="1024302" cy="9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8" grpId="0" animBg="1"/>
      <p:bldP spid="29" grpId="0" animBg="1"/>
      <p:bldP spid="3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7" y="225594"/>
            <a:ext cx="8786648" cy="803108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TICK       THE OBJECTS THAT ARE SQUARE.</a:t>
            </a:r>
          </a:p>
        </p:txBody>
      </p:sp>
      <p:pic>
        <p:nvPicPr>
          <p:cNvPr id="16" name="Picture 3" descr="C:\Users\SUNITA\Desktop\New Doc 2020-04-06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322" y="3158290"/>
            <a:ext cx="1252543" cy="1077379"/>
          </a:xfrm>
          <a:prstGeom prst="rect">
            <a:avLst/>
          </a:prstGeom>
          <a:noFill/>
        </p:spPr>
      </p:pic>
      <p:pic>
        <p:nvPicPr>
          <p:cNvPr id="5" name="Picture 4" descr="C:\Users\SUNITA\Desktop\New Doc 2020-04-06_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754" y="1218198"/>
            <a:ext cx="1312344" cy="15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UNITA\Desktop\chipsThre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5137" y="2977817"/>
            <a:ext cx="2107721" cy="129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UNITA\Desktop\Semicircle-ruler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5433" y="1173079"/>
            <a:ext cx="1983193" cy="1714500"/>
          </a:xfrm>
          <a:prstGeom prst="rect">
            <a:avLst/>
          </a:prstGeom>
          <a:noFill/>
        </p:spPr>
      </p:pic>
      <p:pic>
        <p:nvPicPr>
          <p:cNvPr id="9" name="Picture 7" descr="C:\Users\SUNITA\AppData\Local\Microsoft\Windows\Temporary Internet Files\Content.IE5\P3HDTVBQ\DQRSD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58" y="1263317"/>
            <a:ext cx="1568578" cy="1493044"/>
          </a:xfrm>
          <a:prstGeom prst="rect">
            <a:avLst/>
          </a:prstGeom>
          <a:noFill/>
        </p:spPr>
      </p:pic>
      <p:pic>
        <p:nvPicPr>
          <p:cNvPr id="1028" name="Picture 4" descr="C:\Users\SUNITA\Desktop\22763-9-monitor-photo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098" y="3174125"/>
            <a:ext cx="2400708" cy="1518192"/>
          </a:xfrm>
          <a:prstGeom prst="rect">
            <a:avLst/>
          </a:prstGeom>
          <a:noFill/>
        </p:spPr>
      </p:pic>
      <p:pic>
        <p:nvPicPr>
          <p:cNvPr id="18" name="Picture 2" descr="C:\Users\Akshita Prasad\Desktop\New folder (3)\images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39" y="1398671"/>
            <a:ext cx="657308" cy="5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kshita Prasad\Desktop\New folder (3)\images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5" y="3338763"/>
            <a:ext cx="657308" cy="5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runjyoti\Desktop\PHOTO\images (1).pn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4899" y="2977816"/>
            <a:ext cx="1488482" cy="13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runjyoti\Desktop\PHOTO\download (8)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68330" y="1173079"/>
            <a:ext cx="1666071" cy="148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Akshita Prasad\Desktop\New folder (3)\images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22" y="1624263"/>
            <a:ext cx="657308" cy="5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kshita Prasad\Desktop\New folder (3)\images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59" y="3293645"/>
            <a:ext cx="657308" cy="5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kshita Prasad\Desktop\New folder (3)\images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6" y="311253"/>
            <a:ext cx="405287" cy="3627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77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ownloads\IMG-20210816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066801"/>
            <a:ext cx="4584700" cy="3327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G-20210816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59300" cy="33274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2057" y="4379353"/>
            <a:ext cx="3479542" cy="3573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Who  am  I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8639" y="2315001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b="1" dirty="0"/>
              <a:t>I AM A </a:t>
            </a:r>
          </a:p>
          <a:p>
            <a:r>
              <a:rPr lang="en-IN" sz="1800" b="1" dirty="0"/>
              <a:t>RECTANGLE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1700" y="1760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 YOU SAY  ?</a:t>
            </a:r>
          </a:p>
        </p:txBody>
      </p:sp>
    </p:spTree>
    <p:extLst>
      <p:ext uri="{BB962C8B-B14F-4D97-AF65-F5344CB8AC3E}">
        <p14:creationId xmlns:p14="http://schemas.microsoft.com/office/powerpoint/2010/main" val="36305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58" y="79266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 RECTANGLE CAN BE </a:t>
            </a:r>
            <a:b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LONG OR  TALL.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                                           </a:t>
            </a:r>
          </a:p>
          <a:p>
            <a:pPr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  </a:t>
            </a:r>
            <a:r>
              <a:rPr lang="en-US" sz="2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LONG</a:t>
            </a:r>
            <a:r>
              <a:rPr lang="en-US" sz="14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                         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                             </a:t>
            </a:r>
          </a:p>
          <a:p>
            <a:pPr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                         </a:t>
            </a:r>
          </a:p>
          <a:p>
            <a:pPr>
              <a:buNone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                        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089" y="1242814"/>
            <a:ext cx="1977605" cy="23461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98112" y="1779899"/>
            <a:ext cx="3664386" cy="11279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endParaRPr lang="en-US"/>
          </a:p>
        </p:txBody>
      </p:sp>
      <p:pic>
        <p:nvPicPr>
          <p:cNvPr id="6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50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3354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851"/>
            <a:ext cx="8229600" cy="4647197"/>
          </a:xfrm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sz="3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n-US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am  a  RECTANGLE.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have 4 sides.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have 2 short sides.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have 2 long sides.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My 2 opposite sides are equal.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have 4 corners.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2560" y="721897"/>
            <a:ext cx="3741681" cy="157914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460161">
            <a:off x="2207959" y="555401"/>
            <a:ext cx="503437" cy="194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7367" y="1398693"/>
            <a:ext cx="1207029" cy="3609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SHORT SIDE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9161" y="315851"/>
            <a:ext cx="1140192" cy="3609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LONG  SIDE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0775" y="2386941"/>
            <a:ext cx="1119109" cy="3247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LONG  SIDE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49606" y="1398693"/>
            <a:ext cx="1301621" cy="2882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SHORT SIDE</a:t>
            </a:r>
          </a:p>
        </p:txBody>
      </p:sp>
      <p:sp>
        <p:nvSpPr>
          <p:cNvPr id="13" name="Right Arrow 12"/>
          <p:cNvSpPr/>
          <p:nvPr/>
        </p:nvSpPr>
        <p:spPr>
          <a:xfrm rot="12991934">
            <a:off x="6400481" y="2307905"/>
            <a:ext cx="503437" cy="194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636976">
            <a:off x="6387745" y="472265"/>
            <a:ext cx="561079" cy="174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419985">
            <a:off x="2154614" y="2262442"/>
            <a:ext cx="503437" cy="194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5139" y="225615"/>
            <a:ext cx="1024737" cy="294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CORNER 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56780" y="2391300"/>
            <a:ext cx="1193992" cy="3046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CORNER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0524" y="2346180"/>
            <a:ext cx="1021230" cy="3024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CORNER  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56760" y="270734"/>
            <a:ext cx="1083654" cy="2968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CORNER 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9341" y="180474"/>
            <a:ext cx="523484" cy="40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05592" y="1353554"/>
            <a:ext cx="523484" cy="40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64845" y="2470103"/>
            <a:ext cx="523484" cy="40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65935" y="1263317"/>
            <a:ext cx="523484" cy="40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070" tIns="31541" rIns="63070" bIns="31541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pic>
        <p:nvPicPr>
          <p:cNvPr id="24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Block Arc 24"/>
          <p:cNvSpPr/>
          <p:nvPr/>
        </p:nvSpPr>
        <p:spPr>
          <a:xfrm rot="7439629">
            <a:off x="2634693" y="722578"/>
            <a:ext cx="323461" cy="330805"/>
          </a:xfrm>
          <a:prstGeom prst="blockArc">
            <a:avLst>
              <a:gd name="adj1" fmla="val 9714864"/>
              <a:gd name="adj2" fmla="val 1057471"/>
              <a:gd name="adj3" fmla="val 142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13524789">
            <a:off x="6078933" y="724370"/>
            <a:ext cx="323461" cy="330805"/>
          </a:xfrm>
          <a:prstGeom prst="blockArc">
            <a:avLst>
              <a:gd name="adj1" fmla="val 9714864"/>
              <a:gd name="adj2" fmla="val 1057471"/>
              <a:gd name="adj3" fmla="val 142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9918512">
            <a:off x="6069967" y="2006322"/>
            <a:ext cx="323461" cy="330805"/>
          </a:xfrm>
          <a:prstGeom prst="blockArc">
            <a:avLst>
              <a:gd name="adj1" fmla="val 9714864"/>
              <a:gd name="adj2" fmla="val 1057471"/>
              <a:gd name="adj3" fmla="val 142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 rot="3014152">
            <a:off x="2640070" y="1997357"/>
            <a:ext cx="323461" cy="330805"/>
          </a:xfrm>
          <a:prstGeom prst="blockArc">
            <a:avLst>
              <a:gd name="adj1" fmla="val 9714864"/>
              <a:gd name="adj2" fmla="val 1057471"/>
              <a:gd name="adj3" fmla="val 142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Smiley Face 29"/>
          <p:cNvSpPr/>
          <p:nvPr/>
        </p:nvSpPr>
        <p:spPr>
          <a:xfrm>
            <a:off x="3695700" y="887981"/>
            <a:ext cx="1338780" cy="1140968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0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239</Words>
  <Application>Microsoft Office PowerPoint</Application>
  <PresentationFormat>On-screen Show (16:9)</PresentationFormat>
  <Paragraphs>98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PowerPoint Presentation</vt:lpstr>
      <vt:lpstr>SHAPES  </vt:lpstr>
      <vt:lpstr>WHAT  IS  A  SHAPE  ?</vt:lpstr>
      <vt:lpstr>CAN YOU SAY  ?</vt:lpstr>
      <vt:lpstr>PowerPoint Presentation</vt:lpstr>
      <vt:lpstr>   TICK       THE OBJECTS THAT ARE SQUARE.</vt:lpstr>
      <vt:lpstr>PowerPoint Presentation</vt:lpstr>
      <vt:lpstr>A  RECTANGLE CAN BE  LONG OR  TALL.</vt:lpstr>
      <vt:lpstr>PowerPoint Presentation</vt:lpstr>
      <vt:lpstr>IDENTIFY   THE  OBJECTS &amp; THEIR SHAPES.</vt:lpstr>
      <vt:lpstr>COLOUR THE SQUARES ORANGE AND RECTANGLES BLUE</vt:lpstr>
      <vt:lpstr>PowerPoint Presentation</vt:lpstr>
      <vt:lpstr>PowerPoint Presentation</vt:lpstr>
      <vt:lpstr>FUN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919178685566</cp:lastModifiedBy>
  <cp:revision>67</cp:revision>
  <dcterms:modified xsi:type="dcterms:W3CDTF">2021-08-16T13:33:34Z</dcterms:modified>
</cp:coreProperties>
</file>