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4"/>
  </p:notesMasterIdLst>
  <p:sldIdLst>
    <p:sldId id="367" r:id="rId2"/>
    <p:sldId id="365" r:id="rId3"/>
    <p:sldId id="364" r:id="rId4"/>
    <p:sldId id="360" r:id="rId5"/>
    <p:sldId id="361" r:id="rId6"/>
    <p:sldId id="362" r:id="rId7"/>
    <p:sldId id="317" r:id="rId8"/>
    <p:sldId id="350" r:id="rId9"/>
    <p:sldId id="357" r:id="rId10"/>
    <p:sldId id="366" r:id="rId11"/>
    <p:sldId id="363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hir" initials="S" lastIdx="1" clrIdx="0">
    <p:extLst>
      <p:ext uri="{19B8F6BF-5375-455C-9EA6-DF929625EA0E}">
        <p15:presenceInfo xmlns:p15="http://schemas.microsoft.com/office/powerpoint/2012/main" userId="Sudh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387"/>
        <p:guide pos="3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04BF-00EE-47F4-9FAA-A4D6B83BD046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08405-9F2B-493F-893B-B2321E652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716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2063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582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7921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881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4601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9673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3100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96703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6671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46701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E365-5BBD-4D79-8224-46E9EAEF9383}" type="datetimeFigureOut">
              <a:rPr lang="en-US" smtClean="0"/>
              <a:pPr/>
              <a:t>12/4/2021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1F28-32E4-470A-80F9-C293EA20F2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2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image" Target="../media/image9.png" /><Relationship Id="rId7" Type="http://schemas.openxmlformats.org/officeDocument/2006/relationships/image" Target="../media/image13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jpeg" /><Relationship Id="rId11" Type="http://schemas.openxmlformats.org/officeDocument/2006/relationships/image" Target="../media/image4.png" /><Relationship Id="rId5" Type="http://schemas.openxmlformats.org/officeDocument/2006/relationships/image" Target="../media/image11.jpeg" /><Relationship Id="rId10" Type="http://schemas.openxmlformats.org/officeDocument/2006/relationships/image" Target="../media/image16.png" /><Relationship Id="rId4" Type="http://schemas.openxmlformats.org/officeDocument/2006/relationships/image" Target="../media/image10.jpeg" /><Relationship Id="rId9" Type="http://schemas.openxmlformats.org/officeDocument/2006/relationships/image" Target="../media/image1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8.gi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9866" y="1286302"/>
            <a:ext cx="68057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CLASS 	     : UKG</a:t>
            </a:r>
          </a:p>
          <a:p>
            <a:r>
              <a:rPr lang="en-US" sz="3200" b="1" dirty="0"/>
              <a:t>SUBJECT	: MATHS</a:t>
            </a:r>
          </a:p>
          <a:p>
            <a:r>
              <a:rPr lang="en-US" sz="3200" b="1" dirty="0"/>
              <a:t>CHAPTER 	: 20</a:t>
            </a:r>
          </a:p>
          <a:p>
            <a:r>
              <a:rPr lang="en-US" sz="3200" b="1" dirty="0"/>
              <a:t>TOPIC 	     : SUBTRACTION</a:t>
            </a:r>
          </a:p>
          <a:p>
            <a:r>
              <a:rPr lang="en-US" sz="3200" b="1" dirty="0"/>
              <a:t>SUB TOPIC : ONCE AGAIN</a:t>
            </a:r>
          </a:p>
          <a:p>
            <a:endParaRPr lang="en-US" sz="3200" b="1" dirty="0"/>
          </a:p>
          <a:p>
            <a:endParaRPr lang="en-IN" sz="3200" b="1" dirty="0"/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368288" y="0"/>
            <a:ext cx="2823712" cy="115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215EC1D0-B474-434F-84E9-76309E18C933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674235"/>
            <a:ext cx="12192000" cy="225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54973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1D616703-3004-4217-AE36-A71202E39BDF}"/>
              </a:ext>
            </a:extLst>
          </p:cNvPr>
          <p:cNvSpPr/>
          <p:nvPr/>
        </p:nvSpPr>
        <p:spPr>
          <a:xfrm>
            <a:off x="1343472" y="692696"/>
            <a:ext cx="9217024" cy="46085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66800"/>
            <a:ext cx="1219200" cy="1219200"/>
          </a:xfrm>
          <a:prstGeom prst="rect">
            <a:avLst/>
          </a:prstGeom>
          <a:noFill/>
        </p:spPr>
      </p:pic>
      <p:pic>
        <p:nvPicPr>
          <p:cNvPr id="4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066800"/>
            <a:ext cx="1219200" cy="1219200"/>
          </a:xfrm>
          <a:prstGeom prst="rect">
            <a:avLst/>
          </a:prstGeom>
          <a:noFill/>
        </p:spPr>
      </p:pic>
      <p:pic>
        <p:nvPicPr>
          <p:cNvPr id="5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066800"/>
            <a:ext cx="1219200" cy="1219200"/>
          </a:xfrm>
          <a:prstGeom prst="rect">
            <a:avLst/>
          </a:prstGeom>
          <a:noFill/>
        </p:spPr>
      </p:pic>
      <p:pic>
        <p:nvPicPr>
          <p:cNvPr id="6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066800"/>
            <a:ext cx="1219200" cy="1219200"/>
          </a:xfrm>
          <a:prstGeom prst="rect">
            <a:avLst/>
          </a:prstGeom>
          <a:noFill/>
        </p:spPr>
      </p:pic>
      <p:pic>
        <p:nvPicPr>
          <p:cNvPr id="7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066800"/>
            <a:ext cx="1219200" cy="1219200"/>
          </a:xfrm>
          <a:prstGeom prst="rect">
            <a:avLst/>
          </a:prstGeom>
          <a:noFill/>
        </p:spPr>
      </p:pic>
      <p:pic>
        <p:nvPicPr>
          <p:cNvPr id="8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066800"/>
            <a:ext cx="1219200" cy="1219200"/>
          </a:xfrm>
          <a:prstGeom prst="rect">
            <a:avLst/>
          </a:prstGeom>
          <a:noFill/>
        </p:spPr>
      </p:pic>
      <p:pic>
        <p:nvPicPr>
          <p:cNvPr id="9" name="Picture 2" descr="C:\Users\ARUNJYOTI DAS\Desktop\image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1143000"/>
            <a:ext cx="1219200" cy="121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90800" y="34290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7  -   4   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3429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7620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8382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7620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7620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x</a:t>
            </a:r>
          </a:p>
        </p:txBody>
      </p:sp>
      <p:pic>
        <p:nvPicPr>
          <p:cNvPr id="17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639300" y="0"/>
            <a:ext cx="246888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8758" y="342900"/>
            <a:ext cx="6400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Subtract and match.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76400" y="1447800"/>
            <a:ext cx="2057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7 - 5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76400" y="2362200"/>
            <a:ext cx="2057400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4 - 1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76400" y="3276600"/>
            <a:ext cx="20574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5 - 4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52600" y="4267200"/>
            <a:ext cx="2057400" cy="685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9 - 3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52600" y="5257800"/>
            <a:ext cx="20574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8 - 4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2200" y="1447800"/>
            <a:ext cx="9906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2286000"/>
            <a:ext cx="9906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72200" y="3200400"/>
            <a:ext cx="9906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4191000"/>
            <a:ext cx="9906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2200" y="5105400"/>
            <a:ext cx="9906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E2114-B8C4-4282-8793-94397D21C5F3}"/>
              </a:ext>
            </a:extLst>
          </p:cNvPr>
          <p:cNvSpPr txBox="1"/>
          <p:nvPr/>
        </p:nvSpPr>
        <p:spPr>
          <a:xfrm rot="19097634">
            <a:off x="106922" y="53766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06/12/21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9CDAD9-A70D-44DC-8E41-C61061D4235D}"/>
              </a:ext>
            </a:extLst>
          </p:cNvPr>
          <p:cNvSpPr txBox="1"/>
          <p:nvPr/>
        </p:nvSpPr>
        <p:spPr>
          <a:xfrm rot="19338509">
            <a:off x="218954" y="25314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HW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8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639300" y="0"/>
            <a:ext cx="246888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674235"/>
            <a:ext cx="12192000" cy="2094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31222" y="2636912"/>
            <a:ext cx="87299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UNJYOTI DAS\Desktop\images\board-and-trees-vector-clipart_gg77721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192000" cy="670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26670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75000"/>
                  </a:schemeClr>
                </a:solidFill>
              </a:rPr>
              <a:t>  Today’s topic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4343400"/>
            <a:ext cx="51054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Subtraction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Note book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693893" y="152400"/>
            <a:ext cx="246888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UNJYOTI DAS\Desktop\images\a-boy-holding-an-empty-blackboard_gg72120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3400" y="533400"/>
            <a:ext cx="8534400" cy="5753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066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What is     subtraction?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3124200"/>
            <a:ext cx="6934200" cy="3276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Subtraction means TAKE AWAY a number of things from a group.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3200" b="1" dirty="0"/>
              <a:t>We use the symbol </a:t>
            </a:r>
            <a:r>
              <a:rPr lang="en-US" sz="3200" b="1" dirty="0">
                <a:solidFill>
                  <a:srgbClr val="FF0000"/>
                </a:solidFill>
              </a:rPr>
              <a:t>MINUS</a:t>
            </a:r>
            <a:r>
              <a:rPr lang="en-US" sz="3200" b="1" dirty="0"/>
              <a:t> ( - ) for Subtraction.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57912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76200"/>
            <a:ext cx="3276600" cy="533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LET’S HAVE A RECAP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9560735" y="76200"/>
            <a:ext cx="246888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Garden Background Vector – Rasanya">
            <a:extLst>
              <a:ext uri="{FF2B5EF4-FFF2-40B4-BE49-F238E27FC236}">
                <a16:creationId xmlns:a16="http://schemas.microsoft.com/office/drawing/2014/main" id="{5E00969B-88CF-4F32-85BB-7C62549B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RUNJYOTI DAS\Desktop\unnamed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1600200" cy="1247031"/>
          </a:xfrm>
          <a:prstGeom prst="rect">
            <a:avLst/>
          </a:prstGeom>
          <a:noFill/>
        </p:spPr>
      </p:pic>
      <p:pic>
        <p:nvPicPr>
          <p:cNvPr id="4" name="Picture 2" descr="C:\Users\ARUNJYOTI DAS\Desktop\unnamed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1600200" cy="1247031"/>
          </a:xfrm>
          <a:prstGeom prst="rect">
            <a:avLst/>
          </a:prstGeom>
          <a:noFill/>
        </p:spPr>
      </p:pic>
      <p:pic>
        <p:nvPicPr>
          <p:cNvPr id="3" name="Picture 2" descr="C:\Users\ARUNJYOTI DAS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143000"/>
            <a:ext cx="1905000" cy="1614785"/>
          </a:xfrm>
          <a:prstGeom prst="rect">
            <a:avLst/>
          </a:prstGeom>
          <a:noFill/>
        </p:spPr>
      </p:pic>
      <p:pic>
        <p:nvPicPr>
          <p:cNvPr id="6" name="Picture 2" descr="C:\Users\ARUNJYOTI DAS\Desktop\unnamed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371600"/>
            <a:ext cx="1600200" cy="1247031"/>
          </a:xfrm>
          <a:prstGeom prst="rect">
            <a:avLst/>
          </a:prstGeom>
          <a:noFill/>
        </p:spPr>
      </p:pic>
      <p:pic>
        <p:nvPicPr>
          <p:cNvPr id="7" name="Picture 6" descr="C:\Users\ARUNJYOTI DAS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1143000"/>
            <a:ext cx="1905000" cy="161478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0"/>
            <a:ext cx="6336094" cy="76944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Cross out, count and write</a:t>
            </a:r>
          </a:p>
        </p:txBody>
      </p:sp>
      <p:sp>
        <p:nvSpPr>
          <p:cNvPr id="11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1524000" y="1066800"/>
            <a:ext cx="1219200" cy="1625761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133600" y="5181600"/>
            <a:ext cx="632460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5  - 3 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86600" y="5181600"/>
            <a:ext cx="137160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2</a:t>
            </a:r>
          </a:p>
        </p:txBody>
      </p:sp>
      <p:sp>
        <p:nvSpPr>
          <p:cNvPr id="18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3505200" y="1143000"/>
            <a:ext cx="1219200" cy="1625761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9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5486400" y="1219200"/>
            <a:ext cx="1219200" cy="1625761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pic>
        <p:nvPicPr>
          <p:cNvPr id="14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9552384" y="100208"/>
            <a:ext cx="246888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339687_pink-balloon-png-clip-art-pink-balloon-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447800"/>
            <a:ext cx="1702437" cy="2209800"/>
          </a:xfrm>
          <a:prstGeom prst="rect">
            <a:avLst/>
          </a:prstGeom>
        </p:spPr>
      </p:pic>
      <p:pic>
        <p:nvPicPr>
          <p:cNvPr id="3" name="Picture 2" descr="images (4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940000">
            <a:off x="2142922" y="1412562"/>
            <a:ext cx="1481922" cy="2636520"/>
          </a:xfrm>
          <a:prstGeom prst="rect">
            <a:avLst/>
          </a:prstGeom>
        </p:spPr>
      </p:pic>
      <p:pic>
        <p:nvPicPr>
          <p:cNvPr id="4" name="Picture 3" descr="images (8)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rcRect b="14917"/>
          <a:stretch>
            <a:fillRect/>
          </a:stretch>
        </p:blipFill>
        <p:spPr>
          <a:xfrm rot="180000">
            <a:off x="3494530" y="1338673"/>
            <a:ext cx="1720417" cy="2549252"/>
          </a:xfrm>
          <a:prstGeom prst="rect">
            <a:avLst/>
          </a:prstGeom>
        </p:spPr>
      </p:pic>
      <p:pic>
        <p:nvPicPr>
          <p:cNvPr id="5" name="Picture 4" descr="images (7)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1447800"/>
            <a:ext cx="1676400" cy="1905000"/>
          </a:xfrm>
          <a:prstGeom prst="rect">
            <a:avLst/>
          </a:prstGeom>
        </p:spPr>
      </p:pic>
      <p:pic>
        <p:nvPicPr>
          <p:cNvPr id="6" name="Picture 5" descr="download (3)"/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360000">
            <a:off x="6928391" y="1586665"/>
            <a:ext cx="1869440" cy="2083435"/>
          </a:xfrm>
          <a:prstGeom prst="rect">
            <a:avLst/>
          </a:prstGeom>
        </p:spPr>
      </p:pic>
      <p:pic>
        <p:nvPicPr>
          <p:cNvPr id="7" name="Picture 6" descr="images (6)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828" r="13851"/>
          <a:stretch>
            <a:fillRect/>
          </a:stretch>
        </p:blipFill>
        <p:spPr>
          <a:xfrm>
            <a:off x="8763000" y="1447800"/>
            <a:ext cx="1919605" cy="3014980"/>
          </a:xfrm>
          <a:prstGeom prst="rect">
            <a:avLst/>
          </a:prstGeom>
        </p:spPr>
      </p:pic>
      <p:pic>
        <p:nvPicPr>
          <p:cNvPr id="8" name="Picture 7" descr="33-339687_pink-balloon-png-clip-art-pink-balloon-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6542"/>
          <a:stretch>
            <a:fillRect/>
          </a:stretch>
        </p:blipFill>
        <p:spPr>
          <a:xfrm>
            <a:off x="10515600" y="1447800"/>
            <a:ext cx="1498600" cy="295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5181600"/>
            <a:ext cx="5094177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5181600"/>
            <a:ext cx="5094177" cy="167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ABD843-9116-4046-ABE2-2D371CE50EAF}"/>
              </a:ext>
            </a:extLst>
          </p:cNvPr>
          <p:cNvSpPr txBox="1"/>
          <p:nvPr/>
        </p:nvSpPr>
        <p:spPr>
          <a:xfrm>
            <a:off x="304800" y="3048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EXAMPLE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3810000"/>
            <a:ext cx="7086600" cy="1219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7  -   4 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37338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609600" y="1143000"/>
            <a:ext cx="1219200" cy="1625761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6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2286000" y="1143000"/>
            <a:ext cx="1219200" cy="1625761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7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3962400" y="1143000"/>
            <a:ext cx="1219200" cy="1625761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8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5638800" y="1143000"/>
            <a:ext cx="1219200" cy="1625761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9552384" y="35490"/>
            <a:ext cx="246888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Garden Background Vector – Rasanya">
            <a:extLst>
              <a:ext uri="{FF2B5EF4-FFF2-40B4-BE49-F238E27FC236}">
                <a16:creationId xmlns:a16="http://schemas.microsoft.com/office/drawing/2014/main" id="{5E00969B-88CF-4F32-85BB-7C62549B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196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RUNJYOTI DAS\Desktop\mango_PNG91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914400"/>
            <a:ext cx="990600" cy="990600"/>
          </a:xfrm>
          <a:prstGeom prst="rect">
            <a:avLst/>
          </a:prstGeom>
          <a:noFill/>
        </p:spPr>
      </p:pic>
      <p:pic>
        <p:nvPicPr>
          <p:cNvPr id="4" name="Picture 2" descr="C:\Users\ARUNJYOTI DAS\Desktop\mango_PNG91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002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2" descr="C:\Users\ARUNJYOTI DAS\Desktop\mango_PNG91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1066800"/>
            <a:ext cx="990600" cy="990600"/>
          </a:xfrm>
          <a:prstGeom prst="rect">
            <a:avLst/>
          </a:prstGeom>
          <a:noFill/>
        </p:spPr>
      </p:pic>
      <p:pic>
        <p:nvPicPr>
          <p:cNvPr id="6" name="Picture 2" descr="C:\Users\ARUNJYOTI DAS\Desktop\mango_PNG91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2057400"/>
            <a:ext cx="990600" cy="990600"/>
          </a:xfrm>
          <a:prstGeom prst="rect">
            <a:avLst/>
          </a:prstGeom>
          <a:noFill/>
        </p:spPr>
      </p:pic>
      <p:pic>
        <p:nvPicPr>
          <p:cNvPr id="7" name="Picture 2" descr="C:\Users\ARUNJYOTI DAS\Desktop\mango_PNG91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2514600"/>
            <a:ext cx="990600" cy="990600"/>
          </a:xfrm>
          <a:prstGeom prst="rect">
            <a:avLst/>
          </a:prstGeom>
          <a:noFill/>
        </p:spPr>
      </p:pic>
      <p:pic>
        <p:nvPicPr>
          <p:cNvPr id="8" name="Picture 2" descr="C:\Users\ARUNJYOTI DAS\Desktop\mango_PNG91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00" y="1295400"/>
            <a:ext cx="990600" cy="990600"/>
          </a:xfrm>
          <a:prstGeom prst="rect">
            <a:avLst/>
          </a:prstGeom>
          <a:noFill/>
        </p:spPr>
      </p:pic>
      <p:pic>
        <p:nvPicPr>
          <p:cNvPr id="9" name="Picture 2" descr="C:\Users\ARUNJYOTI DAS\Desktop\mango_PNG91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600" y="2438400"/>
            <a:ext cx="990600" cy="990600"/>
          </a:xfrm>
          <a:prstGeom prst="rect">
            <a:avLst/>
          </a:prstGeom>
          <a:noFill/>
        </p:spPr>
      </p:pic>
      <p:pic>
        <p:nvPicPr>
          <p:cNvPr id="10" name="Picture 2" descr="C:\Users\ARUNJYOTI DAS\Desktop\mango_PNG91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0"/>
            <a:ext cx="990600" cy="990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14400" y="5181600"/>
            <a:ext cx="63246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8  - 7 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9530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9220200" y="1219200"/>
            <a:ext cx="838200" cy="838200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4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8458200" y="990600"/>
            <a:ext cx="838200" cy="838200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5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7467600" y="1752600"/>
            <a:ext cx="838200" cy="838200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6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10363200" y="2514600"/>
            <a:ext cx="838200" cy="838200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7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10287000" y="1371600"/>
            <a:ext cx="838200" cy="838200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8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8763000" y="2667000"/>
            <a:ext cx="838200" cy="838200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19" name="Multiplication Sign 46">
            <a:extLst>
              <a:ext uri="{FF2B5EF4-FFF2-40B4-BE49-F238E27FC236}">
                <a16:creationId xmlns:a16="http://schemas.microsoft.com/office/drawing/2014/main" id="{C3CC6A66-FDC5-4A8D-9D15-C61B32329B03}"/>
              </a:ext>
            </a:extLst>
          </p:cNvPr>
          <p:cNvSpPr/>
          <p:nvPr/>
        </p:nvSpPr>
        <p:spPr>
          <a:xfrm>
            <a:off x="7924800" y="2362200"/>
            <a:ext cx="838200" cy="838200"/>
          </a:xfrm>
          <a:prstGeom prst="mathMultiply">
            <a:avLst>
              <a:gd name="adj1" fmla="val 6630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ABD843-9116-4046-ABE2-2D371CE50EAF}"/>
              </a:ext>
            </a:extLst>
          </p:cNvPr>
          <p:cNvSpPr txBox="1"/>
          <p:nvPr/>
        </p:nvSpPr>
        <p:spPr>
          <a:xfrm>
            <a:off x="304800" y="3048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EXAMPLE 2</a:t>
            </a:r>
          </a:p>
        </p:txBody>
      </p:sp>
      <p:pic>
        <p:nvPicPr>
          <p:cNvPr id="21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9639300" y="0"/>
            <a:ext cx="246888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276600" y="534066"/>
            <a:ext cx="70104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Hi children .Let’s write in note bk.</a:t>
            </a:r>
            <a:endParaRPr lang="en-IN" sz="3600" dirty="0"/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639300" y="0"/>
            <a:ext cx="246888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CEC2DE-40FF-40C5-ABA6-CD99B9251FD8}"/>
              </a:ext>
            </a:extLst>
          </p:cNvPr>
          <p:cNvSpPr/>
          <p:nvPr/>
        </p:nvSpPr>
        <p:spPr>
          <a:xfrm>
            <a:off x="1271464" y="2066220"/>
            <a:ext cx="9505056" cy="35230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0BD71F-B69D-467B-8FAF-05D3B24AAA5A}"/>
              </a:ext>
            </a:extLst>
          </p:cNvPr>
          <p:cNvSpPr txBox="1"/>
          <p:nvPr/>
        </p:nvSpPr>
        <p:spPr>
          <a:xfrm>
            <a:off x="3835388" y="18781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Let’s do in note book.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F150D-CF4E-467C-BA40-79F4164F9C14}"/>
              </a:ext>
            </a:extLst>
          </p:cNvPr>
          <p:cNvSpPr txBox="1"/>
          <p:nvPr/>
        </p:nvSpPr>
        <p:spPr>
          <a:xfrm>
            <a:off x="3036231" y="14814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CROSS OUT, COUNT AND WRITE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46513-9C71-4563-8C5E-96839FB8FAA4}"/>
              </a:ext>
            </a:extLst>
          </p:cNvPr>
          <p:cNvSpPr txBox="1"/>
          <p:nvPr/>
        </p:nvSpPr>
        <p:spPr>
          <a:xfrm>
            <a:off x="2231885" y="2697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3C0F2-21C8-48DD-824A-E280F4E9050A}"/>
              </a:ext>
            </a:extLst>
          </p:cNvPr>
          <p:cNvSpPr txBox="1"/>
          <p:nvPr/>
        </p:nvSpPr>
        <p:spPr>
          <a:xfrm>
            <a:off x="3991675" y="4244331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46E83C-9FF3-420D-9BA8-423EDC227E09}"/>
              </a:ext>
            </a:extLst>
          </p:cNvPr>
          <p:cNvSpPr txBox="1"/>
          <p:nvPr/>
        </p:nvSpPr>
        <p:spPr>
          <a:xfrm>
            <a:off x="5544253" y="4244331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96181-2C82-4D95-B22E-270B2DCAA840}"/>
              </a:ext>
            </a:extLst>
          </p:cNvPr>
          <p:cNvSpPr txBox="1"/>
          <p:nvPr/>
        </p:nvSpPr>
        <p:spPr>
          <a:xfrm>
            <a:off x="6989955" y="4305886"/>
            <a:ext cx="751950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5C4A8-6DFA-4525-9AA9-1B53B1ED171B}"/>
              </a:ext>
            </a:extLst>
          </p:cNvPr>
          <p:cNvSpPr txBox="1"/>
          <p:nvPr/>
        </p:nvSpPr>
        <p:spPr>
          <a:xfrm>
            <a:off x="4863374" y="4123294"/>
            <a:ext cx="14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0860AC-7D19-4EE6-9554-C03F9FD5CA25}"/>
              </a:ext>
            </a:extLst>
          </p:cNvPr>
          <p:cNvSpPr txBox="1"/>
          <p:nvPr/>
        </p:nvSpPr>
        <p:spPr>
          <a:xfrm>
            <a:off x="6266458" y="4288774"/>
            <a:ext cx="35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pic>
        <p:nvPicPr>
          <p:cNvPr id="1026" name="Picture 2" descr="C:\Users\ARUNJYOTI DAS\Desktop\51IM+jkaEbL._SY35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33600"/>
            <a:ext cx="1100137" cy="1138626"/>
          </a:xfrm>
          <a:prstGeom prst="rect">
            <a:avLst/>
          </a:prstGeom>
          <a:noFill/>
        </p:spPr>
      </p:pic>
      <p:pic>
        <p:nvPicPr>
          <p:cNvPr id="17" name="Picture 2" descr="C:\Users\ARUNJYOTI DAS\Desktop\51IM+jkaEbL._SY35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133600"/>
            <a:ext cx="1100137" cy="1138626"/>
          </a:xfrm>
          <a:prstGeom prst="rect">
            <a:avLst/>
          </a:prstGeom>
          <a:noFill/>
        </p:spPr>
      </p:pic>
      <p:pic>
        <p:nvPicPr>
          <p:cNvPr id="18" name="Picture 2" descr="C:\Users\ARUNJYOTI DAS\Desktop\51IM+jkaEbL._SY35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133600"/>
            <a:ext cx="1100137" cy="1138626"/>
          </a:xfrm>
          <a:prstGeom prst="rect">
            <a:avLst/>
          </a:prstGeom>
          <a:noFill/>
        </p:spPr>
      </p:pic>
      <p:pic>
        <p:nvPicPr>
          <p:cNvPr id="19" name="Picture 2" descr="C:\Users\ARUNJYOTI DAS\Desktop\51IM+jkaEbL._SY35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133600"/>
            <a:ext cx="1100137" cy="1138626"/>
          </a:xfrm>
          <a:prstGeom prst="rect">
            <a:avLst/>
          </a:prstGeom>
          <a:noFill/>
        </p:spPr>
      </p:pic>
      <p:pic>
        <p:nvPicPr>
          <p:cNvPr id="20" name="Picture 2" descr="C:\Users\ARUNJYOTI DAS\Desktop\51IM+jkaEbL._SY35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133600"/>
            <a:ext cx="1100137" cy="113862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667000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29600" y="19812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19812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6600" y="41910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97A50-3B16-4DAF-8160-1AD5294E9DE6}"/>
              </a:ext>
            </a:extLst>
          </p:cNvPr>
          <p:cNvSpPr txBox="1"/>
          <p:nvPr/>
        </p:nvSpPr>
        <p:spPr>
          <a:xfrm rot="18441525">
            <a:off x="5975" y="665219"/>
            <a:ext cx="156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06/12/21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3924F7-3D23-4AD4-A023-51A6F64B3355}"/>
              </a:ext>
            </a:extLst>
          </p:cNvPr>
          <p:cNvSpPr txBox="1"/>
          <p:nvPr/>
        </p:nvSpPr>
        <p:spPr>
          <a:xfrm rot="18441525">
            <a:off x="108014" y="187808"/>
            <a:ext cx="117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CW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26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639300" y="0"/>
            <a:ext cx="246888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764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616703-3004-4217-AE36-A71202E39BDF}"/>
              </a:ext>
            </a:extLst>
          </p:cNvPr>
          <p:cNvSpPr/>
          <p:nvPr/>
        </p:nvSpPr>
        <p:spPr>
          <a:xfrm>
            <a:off x="1371600" y="685800"/>
            <a:ext cx="9217024" cy="46085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72BA6-12D7-4834-8420-F2D17F13D0C6}"/>
              </a:ext>
            </a:extLst>
          </p:cNvPr>
          <p:cNvSpPr txBox="1"/>
          <p:nvPr/>
        </p:nvSpPr>
        <p:spPr>
          <a:xfrm>
            <a:off x="3229698" y="4131735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66E7E-51AE-41F4-8A43-04020BAB172B}"/>
              </a:ext>
            </a:extLst>
          </p:cNvPr>
          <p:cNvSpPr txBox="1"/>
          <p:nvPr/>
        </p:nvSpPr>
        <p:spPr>
          <a:xfrm>
            <a:off x="5048907" y="4138609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765FB-9D08-4946-84D7-3AD855A19BD1}"/>
              </a:ext>
            </a:extLst>
          </p:cNvPr>
          <p:cNvSpPr txBox="1"/>
          <p:nvPr/>
        </p:nvSpPr>
        <p:spPr>
          <a:xfrm>
            <a:off x="4271100" y="3961461"/>
            <a:ext cx="7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5096E-7589-4DB0-B5F2-767C1575E45C}"/>
              </a:ext>
            </a:extLst>
          </p:cNvPr>
          <p:cNvSpPr txBox="1"/>
          <p:nvPr/>
        </p:nvSpPr>
        <p:spPr>
          <a:xfrm>
            <a:off x="7903860" y="4138609"/>
            <a:ext cx="75195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98E28-6ECB-4AF0-84A9-ADA7EDE873F4}"/>
              </a:ext>
            </a:extLst>
          </p:cNvPr>
          <p:cNvSpPr txBox="1"/>
          <p:nvPr/>
        </p:nvSpPr>
        <p:spPr>
          <a:xfrm>
            <a:off x="6399826" y="4138609"/>
            <a:ext cx="359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=</a:t>
            </a:r>
          </a:p>
        </p:txBody>
      </p:sp>
      <p:pic>
        <p:nvPicPr>
          <p:cNvPr id="9" name="Picture 8" descr="C:\Users\ARUNJYOTI DAS\Desktop\pre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1460616" cy="174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ARUNJYOTI DAS\Desktop\pre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19200"/>
            <a:ext cx="1460616" cy="174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RUNJYOTI DAS\Desktop\pre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1460616" cy="174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ARUNJYOTI DAS\Desktop\pre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219200"/>
            <a:ext cx="1460616" cy="174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001000" y="1295400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0" y="1447800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6200" y="1371600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4800" y="41910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</a:t>
            </a:r>
          </a:p>
        </p:txBody>
      </p:sp>
      <p:pic>
        <p:nvPicPr>
          <p:cNvPr id="20" name="Google Shape;55;p13">
            <a:extLst>
              <a:ext uri="{FF2B5EF4-FFF2-40B4-BE49-F238E27FC236}">
                <a16:creationId xmlns:a16="http://schemas.microsoft.com/office/drawing/2014/main" id="{F5F2D637-AFC6-48C7-B66A-EBB4D6539A4C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639300" y="0"/>
            <a:ext cx="246888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857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4099</TotalTime>
  <Words>145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919178685566</cp:lastModifiedBy>
  <cp:revision>466</cp:revision>
  <dcterms:created xsi:type="dcterms:W3CDTF">2020-07-01T07:27:00Z</dcterms:created>
  <dcterms:modified xsi:type="dcterms:W3CDTF">2021-12-03T18:54:45Z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