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56" r:id="rId4"/>
    <p:sldId id="276" r:id="rId5"/>
    <p:sldId id="278" r:id="rId6"/>
    <p:sldId id="27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EA94-AD65-47EF-8A43-3E365705B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46D4E-918B-485F-A6DD-5FE735F97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7D530-B62E-4C87-8B00-9B150856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767B-F03B-48D3-A187-E655D06D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26C32-2DF9-4E8B-843D-DD75EA8E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006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338A-BEC7-49BC-BFD7-62B1AE59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060E9-DA06-4530-8438-E202D8574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7945-4E6D-4954-8EC6-7DFC822B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0A940-83E7-421D-B656-42B2707F1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BE4FD-33EB-4B2C-A782-B7E76D6F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251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907C-9120-4E85-BD13-EB6205570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9518C-65DC-40FD-B17C-5982BEF1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05DB5-9BCA-49DC-A6AB-7AEFDC1F8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D5A56-AC3C-446C-B3C6-E5E402CD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0EC56-FFA2-47D4-9943-6E2448B2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146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54D3-2D62-4ADD-BF4F-816A2DCD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2926-0F95-4CA2-9A48-964091F71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91BFA-5536-41B5-ABB0-DE9640E4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48BCA-594F-4AC7-AEDB-DE9E92A3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1A597-F652-4638-9E90-438152DB8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2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6880-B7B6-4DC9-B817-D7DCB9FA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8B23-839B-41B9-BB85-9491572F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52855-6916-4452-8639-61A9A507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4AB3D-7AE2-430F-9980-8103754F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29038-F5EC-44F6-82A8-046FF182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130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72D7-D95D-4FCA-9082-EE31F00E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28D08-917B-4C5F-BFB4-27C6DA699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E2A44-5B50-4EBF-8DF1-E521176E4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B63E3-C168-436B-9C13-2C00B73A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D4C68-14C7-4415-A200-3A5BC31F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96F77-9B7D-45F4-880E-26B1F98D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871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8207C-C074-4647-923A-F34C224D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A4A9D-3DDC-471D-82FB-0658696E0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AE81E-3622-496D-BFD2-3073786E3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109F2-1324-4126-AC94-8CD7D3BA5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66A3C-EC79-4B8D-AE22-A070BF910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A30458-3972-4CBC-AC09-EC7EC98D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9DF14-4E5E-4021-8BB6-A954ADCC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2A148-180C-4F70-9005-136CA684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87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E491-5319-4F78-8919-327B6E9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A81D2-FCF8-4487-82C5-7A45CC933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D9C8D-957A-412A-A827-58498E95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784B2-5234-4B37-8227-6E99F0770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675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23669F-1CAE-436E-B77C-4EA2A5AD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1DC57-83C8-4004-A48F-F00B528D4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174FA-380B-4944-83D9-8007AACF3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099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00896-1A27-49AC-850E-EAEE19DC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DA14D-5609-4916-B679-72BF50297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63813-4FDE-4E79-9805-0EC798C8B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6638-AC6C-441E-B65C-026FC166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4B243-D053-485A-8AE8-EC3C53B03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3513-0B48-4E74-A33A-C58B4AF26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754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115F-2FBD-4C26-8FDC-7C233C58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5B15D-150A-4B59-941B-828C58729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671C1-946E-48D8-96F8-3D861E67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A748D-5F3D-4011-93E9-7E5BED8C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F90A26-A4BD-4A2F-BE68-B593CDAE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F3617F-9376-4E85-AA00-4A535D63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943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6018C-4346-4BF9-83BE-DF3E6EE6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A6EA3-6C3A-4394-923F-B50206EFF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8DB5B-F386-4877-95C1-451582C89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DB21C-CCE5-4877-A846-529A9EC0FFDE}" type="datetimeFigureOut">
              <a:rPr lang="en-IN" smtClean="0"/>
              <a:t>07-11-2021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43D3E-6889-4BC8-B956-2FEF2E8A0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1D450-CF4F-48EB-82BF-C4265E803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7DB9-2D6F-4831-8097-75B2CCDF949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0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42258" y="223818"/>
            <a:ext cx="2224718" cy="9264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50695" y="1813173"/>
            <a:ext cx="98271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WELCOME TO THE ON LINE CLASS</a:t>
            </a:r>
          </a:p>
          <a:p>
            <a:r>
              <a:rPr lang="en-US" sz="3200" b="1" dirty="0"/>
              <a:t>                        CLASS-UKG</a:t>
            </a:r>
          </a:p>
          <a:p>
            <a:r>
              <a:rPr lang="en-US" sz="3200" b="1" dirty="0"/>
              <a:t>                        SUBJECT-MATHS</a:t>
            </a:r>
          </a:p>
          <a:p>
            <a:r>
              <a:rPr lang="en-US" sz="3200" b="1" dirty="0"/>
              <a:t>                        TOPIC- COUNTING IN  2s</a:t>
            </a:r>
          </a:p>
          <a:p>
            <a:r>
              <a:rPr lang="en-US" sz="3200" b="1" dirty="0"/>
              <a:t>                                      (bkpg-105-108)</a:t>
            </a:r>
          </a:p>
          <a:p>
            <a:endParaRPr lang="en-US" sz="3200" b="1" dirty="0"/>
          </a:p>
          <a:p>
            <a:endParaRPr lang="en-IN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20211105-130621_You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2" y="0"/>
            <a:ext cx="10804925" cy="68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7732" y="1412778"/>
            <a:ext cx="93565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               </a:t>
            </a:r>
          </a:p>
          <a:p>
            <a:r>
              <a:rPr lang="en-IN" sz="3200" b="1" dirty="0">
                <a:solidFill>
                  <a:schemeClr val="bg1"/>
                </a:solidFill>
              </a:rPr>
              <a:t>                                      Recap-</a:t>
            </a:r>
          </a:p>
          <a:p>
            <a:r>
              <a:rPr lang="en-IN" sz="3200" b="1" dirty="0">
                <a:solidFill>
                  <a:schemeClr val="bg1"/>
                </a:solidFill>
              </a:rPr>
              <a:t>COUNT BY 2S is called skip counting by 2 steps.</a:t>
            </a:r>
          </a:p>
          <a:p>
            <a:endParaRPr lang="en-IN" sz="3200" b="1" dirty="0">
              <a:solidFill>
                <a:schemeClr val="bg1"/>
              </a:solidFill>
            </a:endParaRPr>
          </a:p>
          <a:p>
            <a:r>
              <a:rPr lang="en-IN" sz="3200" b="1" dirty="0">
                <a:solidFill>
                  <a:schemeClr val="bg1"/>
                </a:solidFill>
              </a:rPr>
              <a:t>Skip counting by 2s means jumping on every </a:t>
            </a:r>
          </a:p>
          <a:p>
            <a:r>
              <a:rPr lang="en-IN" sz="3200" b="1" dirty="0">
                <a:solidFill>
                  <a:schemeClr val="bg1"/>
                </a:solidFill>
              </a:rPr>
              <a:t>second object.</a:t>
            </a:r>
          </a:p>
        </p:txBody>
      </p:sp>
      <p:pic>
        <p:nvPicPr>
          <p:cNvPr id="4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21307" y="40983"/>
            <a:ext cx="1675745" cy="939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1905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nting by 2s Worksheets">
            <a:extLst>
              <a:ext uri="{FF2B5EF4-FFF2-40B4-BE49-F238E27FC236}">
                <a16:creationId xmlns:a16="http://schemas.microsoft.com/office/drawing/2014/main" id="{9575FB2E-FD24-43CF-A41A-7E20F3F4D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13750" r="8881" b="5556"/>
          <a:stretch/>
        </p:blipFill>
        <p:spPr bwMode="auto">
          <a:xfrm>
            <a:off x="1530139" y="193443"/>
            <a:ext cx="8794962" cy="64246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F36D114-3CBF-4B60-95F9-D2CE5706A211}"/>
              </a:ext>
            </a:extLst>
          </p:cNvPr>
          <p:cNvSpPr/>
          <p:nvPr/>
        </p:nvSpPr>
        <p:spPr>
          <a:xfrm>
            <a:off x="2281523" y="2447249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08A2BFD-4737-4694-AEFA-39CA8E531082}"/>
              </a:ext>
            </a:extLst>
          </p:cNvPr>
          <p:cNvSpPr/>
          <p:nvPr/>
        </p:nvSpPr>
        <p:spPr>
          <a:xfrm>
            <a:off x="3952304" y="2447249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6181A55-5172-4BE4-94FD-E4219910FFF9}"/>
              </a:ext>
            </a:extLst>
          </p:cNvPr>
          <p:cNvSpPr/>
          <p:nvPr/>
        </p:nvSpPr>
        <p:spPr>
          <a:xfrm>
            <a:off x="3921500" y="3132582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1FE9C1C-611A-4EFE-AC79-E3BAAECE3C97}"/>
              </a:ext>
            </a:extLst>
          </p:cNvPr>
          <p:cNvSpPr/>
          <p:nvPr/>
        </p:nvSpPr>
        <p:spPr>
          <a:xfrm>
            <a:off x="4035171" y="3857677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8794AEE-0303-43F1-BD5E-17007562F721}"/>
              </a:ext>
            </a:extLst>
          </p:cNvPr>
          <p:cNvSpPr/>
          <p:nvPr/>
        </p:nvSpPr>
        <p:spPr>
          <a:xfrm>
            <a:off x="2430180" y="3924682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909A653-7F67-47BB-B577-0081A443B201}"/>
              </a:ext>
            </a:extLst>
          </p:cNvPr>
          <p:cNvSpPr/>
          <p:nvPr/>
        </p:nvSpPr>
        <p:spPr>
          <a:xfrm>
            <a:off x="2308452" y="4608817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B0BA799-55B6-40A5-8A1B-16AE42DF0B9C}"/>
              </a:ext>
            </a:extLst>
          </p:cNvPr>
          <p:cNvSpPr/>
          <p:nvPr/>
        </p:nvSpPr>
        <p:spPr>
          <a:xfrm>
            <a:off x="2281523" y="5279949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1E2A4D4-1053-44FD-B103-CB95E5DA44E7}"/>
              </a:ext>
            </a:extLst>
          </p:cNvPr>
          <p:cNvSpPr/>
          <p:nvPr/>
        </p:nvSpPr>
        <p:spPr>
          <a:xfrm>
            <a:off x="3930560" y="5356013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D700561-AB63-4EB9-96DE-773CDC2DE63D}"/>
              </a:ext>
            </a:extLst>
          </p:cNvPr>
          <p:cNvSpPr/>
          <p:nvPr/>
        </p:nvSpPr>
        <p:spPr>
          <a:xfrm>
            <a:off x="5579597" y="5356013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444D11D-66B0-41B8-9AEB-E8CBD9A003F5}"/>
              </a:ext>
            </a:extLst>
          </p:cNvPr>
          <p:cNvSpPr/>
          <p:nvPr/>
        </p:nvSpPr>
        <p:spPr>
          <a:xfrm>
            <a:off x="5606796" y="4608817"/>
            <a:ext cx="951209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C55E5A2-16FB-4DA8-9799-FDA5E791F1EA}"/>
              </a:ext>
            </a:extLst>
          </p:cNvPr>
          <p:cNvSpPr/>
          <p:nvPr/>
        </p:nvSpPr>
        <p:spPr>
          <a:xfrm>
            <a:off x="7115122" y="4608817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81A83FC-A412-4097-9C44-85C56AA06FCB}"/>
              </a:ext>
            </a:extLst>
          </p:cNvPr>
          <p:cNvSpPr/>
          <p:nvPr/>
        </p:nvSpPr>
        <p:spPr>
          <a:xfrm>
            <a:off x="7178423" y="3857677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A4A5E89A-6181-45EA-BFA0-27E64AF6C25D}"/>
              </a:ext>
            </a:extLst>
          </p:cNvPr>
          <p:cNvSpPr/>
          <p:nvPr/>
        </p:nvSpPr>
        <p:spPr>
          <a:xfrm>
            <a:off x="8892943" y="3770617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6B8FD8D-71A9-45F2-9E2E-A9BE9CB8CFE4}"/>
              </a:ext>
            </a:extLst>
          </p:cNvPr>
          <p:cNvSpPr/>
          <p:nvPr/>
        </p:nvSpPr>
        <p:spPr>
          <a:xfrm>
            <a:off x="8905142" y="4532617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A7BF5AB-8E4B-45B6-BBE0-2958FFCD38FE}"/>
              </a:ext>
            </a:extLst>
          </p:cNvPr>
          <p:cNvSpPr/>
          <p:nvPr/>
        </p:nvSpPr>
        <p:spPr>
          <a:xfrm rot="2041616">
            <a:off x="8598696" y="5356013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9361A6-D780-4962-A14B-DAD1FC74FD7C}"/>
              </a:ext>
            </a:extLst>
          </p:cNvPr>
          <p:cNvSpPr/>
          <p:nvPr/>
        </p:nvSpPr>
        <p:spPr>
          <a:xfrm>
            <a:off x="1530139" y="138122"/>
            <a:ext cx="10414211" cy="75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         Help the bear to find the honey pot. Follow the path from          		the start to the finish by skip counting in 2s up to 30.</a:t>
            </a:r>
            <a:endParaRPr lang="en-IN" sz="2400" b="1" dirty="0">
              <a:solidFill>
                <a:srgbClr val="FF0000"/>
              </a:solidFill>
            </a:endParaRPr>
          </a:p>
        </p:txBody>
      </p:sp>
      <p:pic>
        <p:nvPicPr>
          <p:cNvPr id="26" name="Google Shape;55;p13">
            <a:extLst>
              <a:ext uri="{FF2B5EF4-FFF2-40B4-BE49-F238E27FC236}">
                <a16:creationId xmlns:a16="http://schemas.microsoft.com/office/drawing/2014/main" id="{ECE763F2-04E7-41A7-9361-6081AA8DC0A4}"/>
              </a:ext>
            </a:extLst>
          </p:cNvPr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4225" y="183918"/>
            <a:ext cx="1891342" cy="92645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1CE3F65-A70D-46B2-ABB4-78AC5340A7EF}"/>
              </a:ext>
            </a:extLst>
          </p:cNvPr>
          <p:cNvSpPr/>
          <p:nvPr/>
        </p:nvSpPr>
        <p:spPr>
          <a:xfrm rot="19837252">
            <a:off x="105372" y="1531589"/>
            <a:ext cx="1629248" cy="96637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Oral</a:t>
            </a:r>
          </a:p>
          <a:p>
            <a:pPr algn="ctr"/>
            <a:r>
              <a:rPr lang="en-US" sz="2400" b="1" dirty="0"/>
              <a:t>9.11.21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0638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2B0BDA6B-035F-414F-9AEA-2F5717781374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47008" y="157143"/>
            <a:ext cx="2053267" cy="1138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Worksheets for Skip Counting By 3s">
            <a:extLst>
              <a:ext uri="{FF2B5EF4-FFF2-40B4-BE49-F238E27FC236}">
                <a16:creationId xmlns:a16="http://schemas.microsoft.com/office/drawing/2014/main" id="{6BFEC6D4-D108-4018-B7AF-08E4E5D60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t="36052" r="10901" b="40956"/>
          <a:stretch/>
        </p:blipFill>
        <p:spPr bwMode="auto">
          <a:xfrm>
            <a:off x="2543175" y="876300"/>
            <a:ext cx="8915400" cy="566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B95B596-9EDC-428B-A89C-3A48CD9E23BE}"/>
              </a:ext>
            </a:extLst>
          </p:cNvPr>
          <p:cNvSpPr/>
          <p:nvPr/>
        </p:nvSpPr>
        <p:spPr>
          <a:xfrm>
            <a:off x="3362325" y="1001311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75D806-FAD9-4A00-9823-961386667D1B}"/>
              </a:ext>
            </a:extLst>
          </p:cNvPr>
          <p:cNvSpPr/>
          <p:nvPr/>
        </p:nvSpPr>
        <p:spPr>
          <a:xfrm>
            <a:off x="5191126" y="972736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6852A9-5F0E-4A8F-A03E-14791B98FC63}"/>
              </a:ext>
            </a:extLst>
          </p:cNvPr>
          <p:cNvSpPr/>
          <p:nvPr/>
        </p:nvSpPr>
        <p:spPr>
          <a:xfrm>
            <a:off x="6996113" y="1045338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F7D00B-8853-42B6-B260-F8B027B68AEE}"/>
              </a:ext>
            </a:extLst>
          </p:cNvPr>
          <p:cNvSpPr/>
          <p:nvPr/>
        </p:nvSpPr>
        <p:spPr>
          <a:xfrm>
            <a:off x="8839200" y="948321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962D829-2365-4E4A-AA7A-D25D2C8E482F}"/>
              </a:ext>
            </a:extLst>
          </p:cNvPr>
          <p:cNvSpPr/>
          <p:nvPr/>
        </p:nvSpPr>
        <p:spPr>
          <a:xfrm>
            <a:off x="10663237" y="991786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58D03E-32C0-49BB-82F7-BB583C1F5AB5}"/>
              </a:ext>
            </a:extLst>
          </p:cNvPr>
          <p:cNvSpPr/>
          <p:nvPr/>
        </p:nvSpPr>
        <p:spPr>
          <a:xfrm>
            <a:off x="3340895" y="2419329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696909-3FB6-4177-B6DF-54BA408EEDBB}"/>
              </a:ext>
            </a:extLst>
          </p:cNvPr>
          <p:cNvSpPr/>
          <p:nvPr/>
        </p:nvSpPr>
        <p:spPr>
          <a:xfrm>
            <a:off x="5212557" y="2360422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208815-2F69-4FBF-8665-81242244E37D}"/>
              </a:ext>
            </a:extLst>
          </p:cNvPr>
          <p:cNvSpPr/>
          <p:nvPr/>
        </p:nvSpPr>
        <p:spPr>
          <a:xfrm>
            <a:off x="6977063" y="2419329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94F3B6E-DEFC-4618-8A21-F76FDF63C300}"/>
              </a:ext>
            </a:extLst>
          </p:cNvPr>
          <p:cNvSpPr/>
          <p:nvPr/>
        </p:nvSpPr>
        <p:spPr>
          <a:xfrm>
            <a:off x="8791575" y="2408047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C43959-DCFF-4174-BB53-8CA53104963F}"/>
              </a:ext>
            </a:extLst>
          </p:cNvPr>
          <p:cNvSpPr/>
          <p:nvPr/>
        </p:nvSpPr>
        <p:spPr>
          <a:xfrm>
            <a:off x="10632281" y="2402692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F61BA2-129D-47D4-B69C-7A015E2853AC}"/>
              </a:ext>
            </a:extLst>
          </p:cNvPr>
          <p:cNvSpPr/>
          <p:nvPr/>
        </p:nvSpPr>
        <p:spPr>
          <a:xfrm>
            <a:off x="3386138" y="3921919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D4F33F-9125-4D57-94B6-9D960919F97A}"/>
              </a:ext>
            </a:extLst>
          </p:cNvPr>
          <p:cNvSpPr/>
          <p:nvPr/>
        </p:nvSpPr>
        <p:spPr>
          <a:xfrm>
            <a:off x="5162550" y="3935011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DE0EDC-FB5F-41A1-B445-D9C7BBDB1154}"/>
              </a:ext>
            </a:extLst>
          </p:cNvPr>
          <p:cNvSpPr/>
          <p:nvPr/>
        </p:nvSpPr>
        <p:spPr>
          <a:xfrm>
            <a:off x="7019926" y="3935011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25FE54-2254-42FE-B188-442A438F6182}"/>
              </a:ext>
            </a:extLst>
          </p:cNvPr>
          <p:cNvSpPr/>
          <p:nvPr/>
        </p:nvSpPr>
        <p:spPr>
          <a:xfrm>
            <a:off x="8867775" y="3935011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B0F3FBA-68D9-43AD-81D7-154C7E2AF6A1}"/>
              </a:ext>
            </a:extLst>
          </p:cNvPr>
          <p:cNvSpPr/>
          <p:nvPr/>
        </p:nvSpPr>
        <p:spPr>
          <a:xfrm>
            <a:off x="10715624" y="3901980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387F260-33EB-4805-AD95-F7B8F6318A95}"/>
              </a:ext>
            </a:extLst>
          </p:cNvPr>
          <p:cNvSpPr/>
          <p:nvPr/>
        </p:nvSpPr>
        <p:spPr>
          <a:xfrm>
            <a:off x="3362325" y="5460196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7DDC41-A880-4C0D-BF48-E8134001B906}"/>
              </a:ext>
            </a:extLst>
          </p:cNvPr>
          <p:cNvSpPr/>
          <p:nvPr/>
        </p:nvSpPr>
        <p:spPr>
          <a:xfrm>
            <a:off x="5162550" y="5374471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2CC7B7-3CE8-47EA-BCFC-B5A2773922C2}"/>
              </a:ext>
            </a:extLst>
          </p:cNvPr>
          <p:cNvSpPr/>
          <p:nvPr/>
        </p:nvSpPr>
        <p:spPr>
          <a:xfrm>
            <a:off x="7000875" y="5374471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2435EC-D058-4064-980D-FDD8CD9A7577}"/>
              </a:ext>
            </a:extLst>
          </p:cNvPr>
          <p:cNvSpPr/>
          <p:nvPr/>
        </p:nvSpPr>
        <p:spPr>
          <a:xfrm>
            <a:off x="8839200" y="5357833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AFA112-AC77-4424-9D94-4E7E5EB211D3}"/>
              </a:ext>
            </a:extLst>
          </p:cNvPr>
          <p:cNvSpPr/>
          <p:nvPr/>
        </p:nvSpPr>
        <p:spPr>
          <a:xfrm>
            <a:off x="10663237" y="5357833"/>
            <a:ext cx="857250" cy="85009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5261C4E-B2A4-4368-96C5-D4102F5184E2}"/>
              </a:ext>
            </a:extLst>
          </p:cNvPr>
          <p:cNvSpPr/>
          <p:nvPr/>
        </p:nvSpPr>
        <p:spPr>
          <a:xfrm rot="19407041">
            <a:off x="303633" y="1412247"/>
            <a:ext cx="1333500" cy="96637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CW</a:t>
            </a:r>
          </a:p>
          <a:p>
            <a:pPr algn="ctr"/>
            <a:r>
              <a:rPr lang="en-US" b="1" dirty="0"/>
              <a:t>9.11.21</a:t>
            </a:r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EE1A6-1A38-42A6-B1E5-1A21B91A1965}"/>
              </a:ext>
            </a:extLst>
          </p:cNvPr>
          <p:cNvSpPr txBox="1"/>
          <p:nvPr/>
        </p:nvSpPr>
        <p:spPr>
          <a:xfrm>
            <a:off x="2702720" y="288561"/>
            <a:ext cx="8206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Count in 2s and </a:t>
            </a:r>
            <a:r>
              <a:rPr lang="en-US" sz="3200" b="1" dirty="0" err="1"/>
              <a:t>colour</a:t>
            </a:r>
            <a:r>
              <a:rPr lang="en-US" sz="3200" b="1" dirty="0"/>
              <a:t> the numbers-(bkpg-105)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53734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2B0BDA6B-035F-414F-9AEA-2F5717781374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42258" y="223818"/>
            <a:ext cx="2224718" cy="92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F9F0B-37B7-4D85-B439-0E0FA2E7E4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47653"/>
          <a:stretch/>
        </p:blipFill>
        <p:spPr>
          <a:xfrm rot="16200000">
            <a:off x="3238501" y="685798"/>
            <a:ext cx="6296025" cy="559117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A667636-EBA8-4099-8A7B-15207A83EA9A}"/>
              </a:ext>
            </a:extLst>
          </p:cNvPr>
          <p:cNvSpPr/>
          <p:nvPr/>
        </p:nvSpPr>
        <p:spPr>
          <a:xfrm rot="19407041">
            <a:off x="303633" y="1412247"/>
            <a:ext cx="1333500" cy="96637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CW</a:t>
            </a:r>
          </a:p>
          <a:p>
            <a:pPr algn="ctr"/>
            <a:r>
              <a:rPr lang="en-US" b="1" dirty="0"/>
              <a:t>9.11.21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230206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2B0BDA6B-035F-414F-9AEA-2F5717781374}"/>
              </a:ext>
            </a:extLst>
          </p:cNvPr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42258" y="223818"/>
            <a:ext cx="2224718" cy="92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B6819-3CDF-4E91-B00A-6B47E0B6D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39" y="1343608"/>
            <a:ext cx="4019770" cy="5194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CC3FB-3CF1-49F1-9921-0C050DF378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18"/>
          <a:stretch/>
        </p:blipFill>
        <p:spPr>
          <a:xfrm rot="16200000">
            <a:off x="1522119" y="2012238"/>
            <a:ext cx="5242511" cy="3905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CFBF6-183B-473F-BF1A-1027FC1F3E32}"/>
              </a:ext>
            </a:extLst>
          </p:cNvPr>
          <p:cNvSpPr txBox="1"/>
          <p:nvPr/>
        </p:nvSpPr>
        <p:spPr>
          <a:xfrm>
            <a:off x="3791005" y="565494"/>
            <a:ext cx="460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HW-Do bk pg-106 &amp;108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99610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8;p16"/>
          <p:cNvSpPr txBox="1"/>
          <p:nvPr/>
        </p:nvSpPr>
        <p:spPr>
          <a:xfrm>
            <a:off x="1539149" y="1285860"/>
            <a:ext cx="9164435" cy="35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algn="ctr">
              <a:lnSpc>
                <a:spcPct val="115000"/>
              </a:lnSpc>
              <a:buSzPts val="4000"/>
            </a:pPr>
            <a:r>
              <a:rPr lang="en-GB" sz="4000" b="1" dirty="0"/>
              <a:t>THANKING YOU</a:t>
            </a:r>
            <a:endParaRPr sz="4000" b="1"/>
          </a:p>
          <a:p>
            <a:pPr marL="457200" algn="ctr">
              <a:lnSpc>
                <a:spcPct val="115000"/>
              </a:lnSpc>
              <a:buSzPts val="4000"/>
            </a:pPr>
            <a:r>
              <a:rPr lang="en-GB" sz="4000" b="1" dirty="0">
                <a:solidFill>
                  <a:srgbClr val="FF0000"/>
                </a:solidFill>
              </a:rPr>
              <a:t>ODM EDUCATIONAL GROUP</a:t>
            </a:r>
            <a:endParaRPr sz="4000" b="1">
              <a:solidFill>
                <a:srgbClr val="FF0000"/>
              </a:solidFill>
            </a:endParaRPr>
          </a:p>
          <a:p>
            <a:pPr>
              <a:buSzPts val="1400"/>
            </a:pPr>
            <a:endParaRPr/>
          </a:p>
        </p:txBody>
      </p:sp>
      <p:pic>
        <p:nvPicPr>
          <p:cNvPr id="5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95325" y="4063380"/>
            <a:ext cx="10801350" cy="2794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100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Sipra Rath</dc:creator>
  <cp:lastModifiedBy>Unknown User</cp:lastModifiedBy>
  <cp:revision>3</cp:revision>
  <dcterms:created xsi:type="dcterms:W3CDTF">2021-11-07T10:41:03Z</dcterms:created>
  <dcterms:modified xsi:type="dcterms:W3CDTF">2021-11-07T12:44:00Z</dcterms:modified>
</cp:coreProperties>
</file>