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9" r:id="rId4"/>
    <p:sldId id="258" r:id="rId5"/>
    <p:sldId id="261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0496" autoAdjust="0"/>
  </p:normalViewPr>
  <p:slideViewPr>
    <p:cSldViewPr snapToGrid="0">
      <p:cViewPr>
        <p:scale>
          <a:sx n="51" d="100"/>
          <a:sy n="51" d="100"/>
        </p:scale>
        <p:origin x="-1464" y="-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04339-A2B6-456A-9908-8B34FCC91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732D29-1E87-4BB7-A1B1-02BFBF02D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2D9D95-F5C8-4F8D-9FEA-D4E6A41A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A5ACAE-7151-45B5-8227-D15FB3C2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7CD34-C34E-461C-BB75-54A54C75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4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3933B-816D-44DA-AF17-6BA1EE43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9D7678-353A-4D44-99FB-118B9173C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A0F8C-D87A-40EA-A477-B4163936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0FE967-F708-463D-8205-8BE08E33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41097B-F916-49A3-8955-9FA29B40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06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76FF79-9AA7-4205-BB51-406C176C6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7B4F3-B8E1-45A4-8B2E-256225B35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12A9C-EE86-465C-8013-8A777607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1CFE4F-AFA0-4C3B-9FB3-4575BC14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60A2E2-5454-4E2E-A3A9-D2B20C80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516E1-8E46-4469-AEE9-2E2DDBE2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64871D-490B-4BAB-ACB1-AF1970AF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42C78E-7509-49B3-A4AC-2F26079D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9A3601-C196-4980-A8F2-98B900FF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7BA250-FC2C-45E6-BFC4-F80332A5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645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BB4D7-1934-4678-AB55-35F5E110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A06DC5-B4CC-40D4-9DFA-880E9824A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67E08-9C53-4998-9289-1BED1056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C4D706-5B90-47C4-90A0-F1C833C0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288133-CA87-4416-9D55-E8C7D064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31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51D7C-94AE-4EB5-9F7A-CA1E5485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96D66-28BE-4559-BCF3-1170D7947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07DAC6-BA77-4458-9E3A-0A8303C5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58E736-23B4-4313-862B-EBA85510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9D5707-4D37-4DE4-A0B3-6E3504E5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EFE40F-BBFF-45A3-B701-143EF85D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897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AA4A4-0FA5-448D-8214-5C4CE290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A56405-DCC5-40C1-AD37-A852FF79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49857E-3A55-4E5E-8796-864AF99EF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820B66-95A4-4806-A41C-909B48F1D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99AF5D-C4C6-49C9-9B82-6BA273DA5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0B280C-955C-4EBC-B3C9-EEC08D53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0D588E-4CB5-4738-B3FF-FF92518D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6A81A0-CA02-4D8A-9187-743AD42E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010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10048-DE50-4322-9BAA-6505DAB1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C5C0EF-132C-496F-A7EA-B2F3911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50413-CA24-49F3-B984-0468212A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92E249-3CE7-41A2-9D09-63F003E2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608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96EE97-057D-408E-81BE-E2C01F08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AD682C-A504-4D86-A8B3-2DA910EF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D20603-D0F0-4141-973E-D1BDBC0F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68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FEE6C-D1F0-4B64-9CEB-973966FC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0A1179-494B-429C-90D3-93C5E9BB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9FEA39-D6F9-49F1-B541-08F25E3D1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E3D1B-98CF-4CB7-A51F-2645D99C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97FDDE-A3E8-495D-8996-A7D10BDC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0A204C-C0FB-4028-972D-48EC03EF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550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14B1F-B209-4994-901C-ECF43F05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A57F05-6F1F-4EBB-B4C2-EA094949B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EDF381-68AB-40CA-9ACB-3633101DF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5F0F50-1621-4779-8C53-9859D61D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C3E976-C6CA-4B5F-8CCE-F7C2592B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E4EB95-790A-4B7F-836E-559C90C5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42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53CC73-3906-4C88-B9F7-036CB141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4DB52A-0D8E-48F6-8962-0A8242A7B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306C1-B84B-4DD5-85DC-1C2E4580D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D31A-86F3-4F48-BAD5-5CD9F68050A4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690849-E593-4E4A-AF22-3BCBB9C65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6EEDC-F0B2-4152-A982-8D76326E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33E3-3952-4C0C-A480-138E668B78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72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A10E1F85-D29F-4377-B113-7153510B2CDC}"/>
              </a:ext>
            </a:extLst>
          </p:cNvPr>
          <p:cNvSpPr txBox="1"/>
          <p:nvPr/>
        </p:nvSpPr>
        <p:spPr>
          <a:xfrm>
            <a:off x="2719014" y="164125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</a:t>
            </a:r>
            <a:r>
              <a:rPr lang="en-US" sz="3200" b="1" dirty="0">
                <a:solidFill>
                  <a:schemeClr val="tx1"/>
                </a:solidFill>
              </a:rPr>
              <a:t>CLASS- UKG                          </a:t>
            </a:r>
          </a:p>
          <a:p>
            <a:r>
              <a:rPr lang="en-US" sz="3200" b="1" dirty="0"/>
              <a:t>                        </a:t>
            </a:r>
            <a:r>
              <a:rPr lang="en-US" sz="3200" b="1" dirty="0">
                <a:solidFill>
                  <a:schemeClr val="tx1"/>
                </a:solidFill>
              </a:rPr>
              <a:t> SUBJECT-MATH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                        TOPIC-COUNTING IN 2s                                          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                                        (BKPG-109 – 111)</a:t>
            </a:r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xmlns="" id="{CA4418BD-C48B-40D2-9599-3CCA995A98D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14290"/>
            <a:ext cx="2000264" cy="92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6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Counting By 10 ideas | kindergarten math, math activities, preschool math">
            <a:extLst>
              <a:ext uri="{FF2B5EF4-FFF2-40B4-BE49-F238E27FC236}">
                <a16:creationId xmlns:a16="http://schemas.microsoft.com/office/drawing/2014/main" xmlns="" id="{99A1C764-3460-41E1-B7D3-D3EDA5EED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33322" r="10432" b="63163"/>
          <a:stretch/>
        </p:blipFill>
        <p:spPr bwMode="auto">
          <a:xfrm>
            <a:off x="1885950" y="3362325"/>
            <a:ext cx="8867774" cy="9334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5 Counting By 10 ideas | kindergarten math, math activities, preschool math">
            <a:extLst>
              <a:ext uri="{FF2B5EF4-FFF2-40B4-BE49-F238E27FC236}">
                <a16:creationId xmlns:a16="http://schemas.microsoft.com/office/drawing/2014/main" xmlns="" id="{EC1A92DC-8473-4218-916D-2D72858AE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39490" r="9131" b="56672"/>
          <a:stretch/>
        </p:blipFill>
        <p:spPr bwMode="auto">
          <a:xfrm>
            <a:off x="1885950" y="5010150"/>
            <a:ext cx="8867775" cy="10191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5 Counting By 10 ideas | kindergarten math, math activities, preschool math">
            <a:extLst>
              <a:ext uri="{FF2B5EF4-FFF2-40B4-BE49-F238E27FC236}">
                <a16:creationId xmlns:a16="http://schemas.microsoft.com/office/drawing/2014/main" xmlns="" id="{3AB5E1B0-04B4-492F-A2F5-9F8F0EB7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26426" r="8458" b="69213"/>
          <a:stretch/>
        </p:blipFill>
        <p:spPr bwMode="auto">
          <a:xfrm>
            <a:off x="1885950" y="1771649"/>
            <a:ext cx="8867774" cy="10001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AAD18B1-8B77-404A-8E72-96980D61E276}"/>
              </a:ext>
            </a:extLst>
          </p:cNvPr>
          <p:cNvSpPr/>
          <p:nvPr/>
        </p:nvSpPr>
        <p:spPr>
          <a:xfrm>
            <a:off x="647700" y="1838323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1-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05AA68-4AD1-4A73-AC70-08AFBE241354}"/>
              </a:ext>
            </a:extLst>
          </p:cNvPr>
          <p:cNvSpPr/>
          <p:nvPr/>
        </p:nvSpPr>
        <p:spPr>
          <a:xfrm>
            <a:off x="704850" y="3371850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2-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B0DCBDC-39DB-473F-AFB7-0938F22B8C2E}"/>
              </a:ext>
            </a:extLst>
          </p:cNvPr>
          <p:cNvSpPr/>
          <p:nvPr/>
        </p:nvSpPr>
        <p:spPr>
          <a:xfrm>
            <a:off x="704850" y="5114925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3-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xmlns="" id="{5346F4C2-1CFC-456A-9B49-8356D690A716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42258" y="223818"/>
            <a:ext cx="2005642" cy="1185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A23BBF-52FB-4B5F-B39C-24237222B8D5}"/>
              </a:ext>
            </a:extLst>
          </p:cNvPr>
          <p:cNvSpPr txBox="1"/>
          <p:nvPr/>
        </p:nvSpPr>
        <p:spPr>
          <a:xfrm>
            <a:off x="3502720" y="829686"/>
            <a:ext cx="5827044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Count in 2s and say the numbers.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134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5 Counting By 10 ideas | kindergarten math, math activities, preschool math">
            <a:extLst>
              <a:ext uri="{FF2B5EF4-FFF2-40B4-BE49-F238E27FC236}">
                <a16:creationId xmlns:a16="http://schemas.microsoft.com/office/drawing/2014/main" xmlns="" id="{AA572F11-DC4F-4D1B-88C2-AB9E893DE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48670" r="13436" b="16557"/>
          <a:stretch/>
        </p:blipFill>
        <p:spPr bwMode="auto">
          <a:xfrm>
            <a:off x="1308728" y="1327725"/>
            <a:ext cx="10582274" cy="49911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xmlns="" id="{76EDE481-A470-486C-9BD3-847995ACD3A4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42258" y="223818"/>
            <a:ext cx="1691317" cy="9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C1FF8-0A99-4631-9C20-22C82C2CE5E1}"/>
              </a:ext>
            </a:extLst>
          </p:cNvPr>
          <p:cNvSpPr txBox="1"/>
          <p:nvPr/>
        </p:nvSpPr>
        <p:spPr>
          <a:xfrm>
            <a:off x="3021250" y="372851"/>
            <a:ext cx="7328929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Oral-Count in 2s and say the number-</a:t>
            </a:r>
            <a:endParaRPr lang="en-IN" sz="36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59C863-77BB-4242-A02C-DD9FF9A0B1ED}"/>
              </a:ext>
            </a:extLst>
          </p:cNvPr>
          <p:cNvSpPr/>
          <p:nvPr/>
        </p:nvSpPr>
        <p:spPr>
          <a:xfrm>
            <a:off x="2965229" y="1503124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56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BA4FF7D-01E7-433B-9256-8495B831FA2B}"/>
              </a:ext>
            </a:extLst>
          </p:cNvPr>
          <p:cNvSpPr/>
          <p:nvPr/>
        </p:nvSpPr>
        <p:spPr>
          <a:xfrm>
            <a:off x="6599865" y="1503124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60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2078B0-92C4-4217-9EE5-5C01B91E910A}"/>
              </a:ext>
            </a:extLst>
          </p:cNvPr>
          <p:cNvSpPr/>
          <p:nvPr/>
        </p:nvSpPr>
        <p:spPr>
          <a:xfrm>
            <a:off x="10382725" y="1503124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64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15B829-C10E-40ED-BBD4-6BA6487A2BA3}"/>
              </a:ext>
            </a:extLst>
          </p:cNvPr>
          <p:cNvSpPr/>
          <p:nvPr/>
        </p:nvSpPr>
        <p:spPr>
          <a:xfrm>
            <a:off x="4720960" y="2469716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24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FA2753-74C5-4893-8DC4-D6C9D415C633}"/>
              </a:ext>
            </a:extLst>
          </p:cNvPr>
          <p:cNvSpPr/>
          <p:nvPr/>
        </p:nvSpPr>
        <p:spPr>
          <a:xfrm>
            <a:off x="6653411" y="2493539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26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222536-DA54-4745-89B1-F33EC3BF7EA1}"/>
              </a:ext>
            </a:extLst>
          </p:cNvPr>
          <p:cNvSpPr/>
          <p:nvPr/>
        </p:nvSpPr>
        <p:spPr>
          <a:xfrm>
            <a:off x="10791540" y="2450313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30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80F160-65AD-4235-90F1-9E0FA1C884FB}"/>
              </a:ext>
            </a:extLst>
          </p:cNvPr>
          <p:cNvSpPr/>
          <p:nvPr/>
        </p:nvSpPr>
        <p:spPr>
          <a:xfrm>
            <a:off x="3242889" y="3529528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48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B26641-5ADF-461C-B18F-10C106FDC1EE}"/>
              </a:ext>
            </a:extLst>
          </p:cNvPr>
          <p:cNvSpPr/>
          <p:nvPr/>
        </p:nvSpPr>
        <p:spPr>
          <a:xfrm>
            <a:off x="8516347" y="3443622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54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7A177E-E525-4A8F-A22A-31A63ED10B91}"/>
              </a:ext>
            </a:extLst>
          </p:cNvPr>
          <p:cNvSpPr/>
          <p:nvPr/>
        </p:nvSpPr>
        <p:spPr>
          <a:xfrm>
            <a:off x="10620719" y="3526447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56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73D715-E494-4436-BD03-2E7F786315AB}"/>
              </a:ext>
            </a:extLst>
          </p:cNvPr>
          <p:cNvSpPr/>
          <p:nvPr/>
        </p:nvSpPr>
        <p:spPr>
          <a:xfrm>
            <a:off x="3160758" y="4767383"/>
            <a:ext cx="817631" cy="326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62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6DB013-1ABA-4F04-B59A-78877B306744}"/>
              </a:ext>
            </a:extLst>
          </p:cNvPr>
          <p:cNvSpPr/>
          <p:nvPr/>
        </p:nvSpPr>
        <p:spPr>
          <a:xfrm>
            <a:off x="6685715" y="4473636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66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00FA91-1B06-4C02-BBD2-7657212C9D6F}"/>
              </a:ext>
            </a:extLst>
          </p:cNvPr>
          <p:cNvSpPr/>
          <p:nvPr/>
        </p:nvSpPr>
        <p:spPr>
          <a:xfrm>
            <a:off x="10791540" y="4506425"/>
            <a:ext cx="94289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70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E502D-8ED6-4449-BCB4-D61B06E1C862}"/>
              </a:ext>
            </a:extLst>
          </p:cNvPr>
          <p:cNvSpPr/>
          <p:nvPr/>
        </p:nvSpPr>
        <p:spPr>
          <a:xfrm>
            <a:off x="4720960" y="5530275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36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A1DEC54-9E2E-4055-B1B1-80818CAC833C}"/>
              </a:ext>
            </a:extLst>
          </p:cNvPr>
          <p:cNvSpPr/>
          <p:nvPr/>
        </p:nvSpPr>
        <p:spPr>
          <a:xfrm>
            <a:off x="6825334" y="5530275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38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F158D0E-B358-444B-8C93-EFDFF03F630C}"/>
              </a:ext>
            </a:extLst>
          </p:cNvPr>
          <p:cNvSpPr/>
          <p:nvPr/>
        </p:nvSpPr>
        <p:spPr>
          <a:xfrm>
            <a:off x="10620719" y="5567945"/>
            <a:ext cx="817631" cy="587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42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ip Counting by 2s Worksheets">
            <a:extLst>
              <a:ext uri="{FF2B5EF4-FFF2-40B4-BE49-F238E27FC236}">
                <a16:creationId xmlns:a16="http://schemas.microsoft.com/office/drawing/2014/main" xmlns="" id="{6C225025-6174-4481-8E2B-0E69E7FF8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0" t="34575" r="1168" b="6729"/>
          <a:stretch/>
        </p:blipFill>
        <p:spPr bwMode="auto">
          <a:xfrm>
            <a:off x="10546219" y="1476001"/>
            <a:ext cx="1645781" cy="524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Let&amp;#39;s Count to 100 Chart by Nike Anderson&amp;#39;s Classroom | TpT">
            <a:extLst>
              <a:ext uri="{FF2B5EF4-FFF2-40B4-BE49-F238E27FC236}">
                <a16:creationId xmlns:a16="http://schemas.microsoft.com/office/drawing/2014/main" xmlns="" id="{5638919B-3D0F-4BFA-A998-74B28D32E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64377" r="3056" b="6764"/>
          <a:stretch/>
        </p:blipFill>
        <p:spPr bwMode="auto">
          <a:xfrm>
            <a:off x="1852206" y="1510290"/>
            <a:ext cx="8646160" cy="517666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D88F5F-E05A-42F2-B8E5-C92C2B1CAC6E}"/>
              </a:ext>
            </a:extLst>
          </p:cNvPr>
          <p:cNvSpPr txBox="1"/>
          <p:nvPr/>
        </p:nvSpPr>
        <p:spPr>
          <a:xfrm>
            <a:off x="2413439" y="425470"/>
            <a:ext cx="8190512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Count in 2s and </a:t>
            </a:r>
            <a:r>
              <a:rPr lang="en-US" sz="3200" b="1" dirty="0" err="1"/>
              <a:t>colour</a:t>
            </a:r>
            <a:r>
              <a:rPr lang="en-US" sz="3200" b="1" dirty="0"/>
              <a:t> the numbers.(bkpg-109)</a:t>
            </a:r>
            <a:endParaRPr lang="en-IN" sz="3200" b="1" dirty="0"/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xmlns="" id="{420A53B0-87C9-4AA7-8857-3890ECA3F210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232098" y="95296"/>
            <a:ext cx="1952302" cy="1076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1BBC17F4-3E81-468D-8941-0346A3E618C5}"/>
              </a:ext>
            </a:extLst>
          </p:cNvPr>
          <p:cNvSpPr/>
          <p:nvPr/>
        </p:nvSpPr>
        <p:spPr>
          <a:xfrm>
            <a:off x="2729285" y="1510290"/>
            <a:ext cx="747712" cy="110475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A415C6AE-6DD3-4011-AE56-F3CDB6DF2189}"/>
              </a:ext>
            </a:extLst>
          </p:cNvPr>
          <p:cNvSpPr/>
          <p:nvPr/>
        </p:nvSpPr>
        <p:spPr>
          <a:xfrm>
            <a:off x="4433270" y="1510290"/>
            <a:ext cx="747712" cy="110475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AAB4C3F3-EDC1-493A-BFC8-0BD521C84AEA}"/>
              </a:ext>
            </a:extLst>
          </p:cNvPr>
          <p:cNvSpPr/>
          <p:nvPr/>
        </p:nvSpPr>
        <p:spPr>
          <a:xfrm>
            <a:off x="6175286" y="1510290"/>
            <a:ext cx="747712" cy="110475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AC47703-24CD-42E4-A31F-2CBE897B971F}"/>
              </a:ext>
            </a:extLst>
          </p:cNvPr>
          <p:cNvSpPr/>
          <p:nvPr/>
        </p:nvSpPr>
        <p:spPr>
          <a:xfrm rot="19796892">
            <a:off x="283802" y="1605466"/>
            <a:ext cx="1475474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11.11.21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13">
            <a:extLst>
              <a:ext uri="{FF2B5EF4-FFF2-40B4-BE49-F238E27FC236}">
                <a16:creationId xmlns:a16="http://schemas.microsoft.com/office/drawing/2014/main" xmlns="" id="{DCE8112F-61A0-4281-A5F7-826E03F81951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42258" y="223818"/>
            <a:ext cx="2005642" cy="118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alendar&#10;&#10;Description automatically generated with low confidence">
            <a:extLst>
              <a:ext uri="{FF2B5EF4-FFF2-40B4-BE49-F238E27FC236}">
                <a16:creationId xmlns:a16="http://schemas.microsoft.com/office/drawing/2014/main" xmlns="" id="{4FE45C44-773E-40FB-ACEB-51FDDA29C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63" y="1159180"/>
            <a:ext cx="8129391" cy="522448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30BAA14-65F5-4A8F-BFFC-15D7BE82B053}"/>
              </a:ext>
            </a:extLst>
          </p:cNvPr>
          <p:cNvSpPr/>
          <p:nvPr/>
        </p:nvSpPr>
        <p:spPr>
          <a:xfrm rot="19796892">
            <a:off x="283802" y="1605466"/>
            <a:ext cx="1475474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H.W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11.11.21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7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1E6E54B9-63B8-48F8-9A3B-734FBA5BEEF9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42258" y="223818"/>
            <a:ext cx="2005642" cy="118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29295871-D54B-4967-8C2F-B78D425D8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61" y="347596"/>
            <a:ext cx="5157068" cy="616280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D52AFE7-0815-4D27-A52D-D4A07080E99F}"/>
              </a:ext>
            </a:extLst>
          </p:cNvPr>
          <p:cNvSpPr/>
          <p:nvPr/>
        </p:nvSpPr>
        <p:spPr>
          <a:xfrm rot="19796892">
            <a:off x="283802" y="1605466"/>
            <a:ext cx="1475474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H.W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11.11.21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8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375310"/>
            <a:ext cx="12192000" cy="2482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16"/>
          <p:cNvSpPr txBox="1"/>
          <p:nvPr/>
        </p:nvSpPr>
        <p:spPr>
          <a:xfrm>
            <a:off x="1791221" y="1290181"/>
            <a:ext cx="8843375" cy="391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algn="ctr">
              <a:lnSpc>
                <a:spcPct val="115000"/>
              </a:lnSpc>
              <a:buSzPts val="4000"/>
            </a:pPr>
            <a:r>
              <a:rPr lang="en-GB" sz="4000" b="1" dirty="0"/>
              <a:t>THANKING YOU</a:t>
            </a:r>
            <a:endParaRPr sz="4000" b="1" dirty="0"/>
          </a:p>
          <a:p>
            <a:pPr marL="457200" algn="ctr">
              <a:lnSpc>
                <a:spcPct val="115000"/>
              </a:lnSpc>
              <a:buSzPts val="4000"/>
            </a:pPr>
            <a:r>
              <a:rPr lang="en-GB" sz="4000" b="1" dirty="0">
                <a:solidFill>
                  <a:srgbClr val="FF0000"/>
                </a:solidFill>
              </a:rPr>
              <a:t>ODM EDUCATIONAL GROUP</a:t>
            </a:r>
            <a:endParaRPr sz="4000" b="1" dirty="0">
              <a:solidFill>
                <a:srgbClr val="FF0000"/>
              </a:solidFill>
            </a:endParaRPr>
          </a:p>
          <a:p>
            <a:pPr>
              <a:buSzPts val="1400"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73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Windows User</cp:lastModifiedBy>
  <cp:revision>9</cp:revision>
  <dcterms:created xsi:type="dcterms:W3CDTF">2021-11-07T16:33:13Z</dcterms:created>
  <dcterms:modified xsi:type="dcterms:W3CDTF">2021-11-11T06:08:09Z</dcterms:modified>
</cp:coreProperties>
</file>