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4" r:id="rId3"/>
    <p:sldId id="281" r:id="rId4"/>
    <p:sldId id="283" r:id="rId5"/>
    <p:sldId id="282" r:id="rId6"/>
    <p:sldId id="280" r:id="rId7"/>
    <p:sldId id="284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E46E"/>
    <a:srgbClr val="99E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-702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BEEA94-AD65-47EF-8A43-3E365705B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FB46D4E-918B-485F-A6DD-5FE735F97F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C57D530-B62E-4C87-8B00-9B1508563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7F767B-F03B-48D3-A187-E655D06D1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A026C32-2DF9-4E8B-843D-DD75EA8E1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0067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DB338A-BEC7-49BC-BFD7-62B1AE591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A7060E9-DA06-4530-8438-E202D8574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DAD7945-4E6D-4954-8EC6-7DFC822B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D40A940-83E7-421D-B656-42B2707F1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46BE4FD-33EB-4B2C-A782-B7E76D6F4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2510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44A907C-9120-4E85-BD13-EB6205570C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0F9518C-65DC-40FD-B17C-5982BEF1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6205DB5-9BCA-49DC-A6AB-7AEFDC1F8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B2D5A56-AC3C-446C-B3C6-E5E402CDF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910EC56-FFA2-47D4-9943-6E2448B2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146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FA54D3-2D62-4ADD-BF4F-816A2DCD6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7B22926-0F95-4CA2-9A48-964091F71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1A91BFA-5536-41B5-ABB0-DE9640E41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0E48BCA-594F-4AC7-AEDB-DE9E92A33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7E1A597-F652-4638-9E90-438152DB8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32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95C6880-B7B6-4DC9-B817-D7DCB9FA6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4538B23-839B-41B9-BB85-9491572FB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1452855-6916-4452-8639-61A9A507F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634AB3D-7AE2-430F-9980-8103754F8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0329038-F5EC-44F6-82A8-046FF182D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130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4572D7-D95D-4FCA-9082-EE31F00E4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B228D08-917B-4C5F-BFB4-27C6DA6997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8BE2A44-5B50-4EBF-8DF1-E521176E4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05B63E3-C168-436B-9C13-2C00B73A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39D4C68-14C7-4415-A200-3A5BC31F7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096F77-9B7D-45F4-880E-26B1F98D0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8711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DF8207C-C074-4647-923A-F34C224D2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F8A4A9D-3DDC-471D-82FB-0658696E0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FDAE81E-3622-496D-BFD2-3073786E3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EF1109F2-1324-4126-AC94-8CD7D3BA52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9166A3C-EC79-4B8D-AE22-A070BF9105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EA30458-3972-4CBC-AC09-EC7EC98D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A59DF14-4E5E-4021-8BB6-A954ADCCF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2D12A148-180C-4F70-9005-136CA6845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087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E9E491-5319-4F78-8919-327B6E988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77A81D2-FCF8-4487-82C5-7A45CC933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B9D9C8D-957A-412A-A827-58498E954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49784B2-5234-4B37-8227-6E99F0770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6754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7B23669F-1CAE-436E-B77C-4EA2A5AD9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801DC57-83C8-4004-A48F-F00B528D4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A6174FA-380B-4944-83D9-8007AACF3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099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700896-1A27-49AC-850E-EAEE19DCC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2ADA14D-5609-4916-B679-72BF50297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5C63813-4FDE-4E79-9805-0EC798C8B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9B36638-AC6C-441E-B65C-026FC166D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B44B243-D053-485A-8AE8-EC3C53B03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8C53513-0B48-4E74-A33A-C58B4AF26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754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FCE115F-2FBD-4C26-8FDC-7C233C58A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95B5B15D-150A-4B59-941B-828C58729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9D671C1-946E-48D8-96F8-3D861E67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88A748D-5F3D-4011-93E9-7E5BED8CE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0F90A26-A4BD-4A2F-BE68-B593CDAEC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3F3617F-9376-4E85-AA00-4A535D63E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9435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286018C-4346-4BF9-83BE-DF3E6EE65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A9A6EA3-6C3A-4394-923F-B50206EFF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828DB5B-F386-4877-95C1-451582C89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DB21C-CCE5-4877-A846-529A9EC0FFDE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BB43D3E-6889-4BC8-B956-2FEF2E8A06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361D450-CF4F-48EB-82BF-C4265E803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E7DB9-2D6F-4831-8097-75B2CCDF94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30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242258" y="223818"/>
            <a:ext cx="2224718" cy="92645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250695" y="1813173"/>
            <a:ext cx="98271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WELCOME TO THE ON LINE CLASS</a:t>
            </a:r>
          </a:p>
          <a:p>
            <a:r>
              <a:rPr lang="en-US" sz="3200" b="1" dirty="0"/>
              <a:t>                        CLASS-UKG</a:t>
            </a:r>
          </a:p>
          <a:p>
            <a:r>
              <a:rPr lang="en-US" sz="3200" b="1" dirty="0"/>
              <a:t>                        SUBJECT-MATHS</a:t>
            </a:r>
          </a:p>
          <a:p>
            <a:r>
              <a:rPr lang="en-US" sz="3200" b="1" dirty="0"/>
              <a:t>                        TOPIC- COUNTING IN  2s</a:t>
            </a:r>
          </a:p>
          <a:p>
            <a:r>
              <a:rPr lang="en-US" sz="3200" b="1" dirty="0"/>
              <a:t>                                      </a:t>
            </a:r>
            <a:r>
              <a:rPr lang="en-US" sz="3200" b="1" dirty="0" smtClean="0"/>
              <a:t>(NOTEBOOK WORK)</a:t>
            </a:r>
            <a:endParaRPr lang="en-US" sz="3200" b="1" dirty="0"/>
          </a:p>
          <a:p>
            <a:endParaRPr lang="en-US" sz="3200" b="1" dirty="0"/>
          </a:p>
          <a:p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Screenshot_20211105-130621_YouTub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22" y="0"/>
            <a:ext cx="10804925" cy="6828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17732" y="1412778"/>
            <a:ext cx="935653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chemeClr val="bg1"/>
                </a:solidFill>
              </a:rPr>
              <a:t>               </a:t>
            </a:r>
          </a:p>
          <a:p>
            <a:r>
              <a:rPr lang="en-IN" sz="3200" b="1" dirty="0">
                <a:solidFill>
                  <a:schemeClr val="bg1"/>
                </a:solidFill>
              </a:rPr>
              <a:t>                                      Recap-</a:t>
            </a:r>
          </a:p>
          <a:p>
            <a:r>
              <a:rPr lang="en-IN" sz="3200" b="1" dirty="0">
                <a:solidFill>
                  <a:schemeClr val="bg1"/>
                </a:solidFill>
              </a:rPr>
              <a:t>COUNT BY 2S is called skip counting by 2 steps.</a:t>
            </a:r>
          </a:p>
          <a:p>
            <a:endParaRPr lang="en-IN" sz="3200" b="1" dirty="0">
              <a:solidFill>
                <a:schemeClr val="bg1"/>
              </a:solidFill>
            </a:endParaRPr>
          </a:p>
          <a:p>
            <a:r>
              <a:rPr lang="en-IN" sz="3200" b="1" dirty="0">
                <a:solidFill>
                  <a:schemeClr val="bg1"/>
                </a:solidFill>
              </a:rPr>
              <a:t>Skip counting by 2s means jumping on every </a:t>
            </a:r>
          </a:p>
          <a:p>
            <a:r>
              <a:rPr lang="en-IN" sz="3200" b="1" dirty="0">
                <a:solidFill>
                  <a:schemeClr val="bg1"/>
                </a:solidFill>
              </a:rPr>
              <a:t>second object.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0"/>
            <a:ext cx="1675745" cy="939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190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585" y="73152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smtClean="0">
                <a:solidFill>
                  <a:srgbClr val="FF0000"/>
                </a:solidFill>
                <a:latin typeface="+mn-lt"/>
              </a:rPr>
              <a:t>COUNT BY 2s AND HELP THE BUNNY TO JUMP AND REACH NEAR TO THE CARROT.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None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53993" y="4795103"/>
            <a:ext cx="11284014" cy="127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706612" y="4698975"/>
            <a:ext cx="5357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5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04931" y="4660900"/>
            <a:ext cx="665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33259" y="4662268"/>
            <a:ext cx="5357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0469" y="4725988"/>
            <a:ext cx="4251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</a:p>
        </p:txBody>
      </p:sp>
      <p:pic>
        <p:nvPicPr>
          <p:cNvPr id="1027" name="Picture 3" descr="C:\Users\SUNITA\Desktop\100-1005439_free-png-download-gray-and-white-rabbit-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-7896" y="3592244"/>
            <a:ext cx="1156730" cy="1106731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8636000" y="5257800"/>
            <a:ext cx="812800" cy="45720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0160000" y="5334000"/>
            <a:ext cx="4064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392192" y="4673601"/>
            <a:ext cx="4251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901572" y="4673601"/>
            <a:ext cx="4251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352800" y="4687669"/>
            <a:ext cx="4251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148958" y="4698975"/>
            <a:ext cx="5357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741141" y="4711675"/>
            <a:ext cx="4251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135284" y="4725988"/>
            <a:ext cx="4251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042399" y="4642508"/>
            <a:ext cx="665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15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0391183" y="4622774"/>
            <a:ext cx="665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17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303215" y="4642509"/>
            <a:ext cx="665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765307" y="4673601"/>
            <a:ext cx="665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144217" y="4660900"/>
            <a:ext cx="665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72931" y="4673600"/>
            <a:ext cx="665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</a:t>
            </a:r>
          </a:p>
        </p:txBody>
      </p:sp>
      <p:sp>
        <p:nvSpPr>
          <p:cNvPr id="43" name="Rectangle 42"/>
          <p:cNvSpPr/>
          <p:nvPr/>
        </p:nvSpPr>
        <p:spPr>
          <a:xfrm>
            <a:off x="9725616" y="4622775"/>
            <a:ext cx="665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16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1188916" y="4622801"/>
            <a:ext cx="665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18</a:t>
            </a:r>
          </a:p>
        </p:txBody>
      </p:sp>
      <p:sp>
        <p:nvSpPr>
          <p:cNvPr id="6" name="Oval 5"/>
          <p:cNvSpPr/>
          <p:nvPr/>
        </p:nvSpPr>
        <p:spPr>
          <a:xfrm>
            <a:off x="1723841" y="4842751"/>
            <a:ext cx="442415" cy="4460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rgbClr val="FF0000"/>
                </a:solidFill>
              </a:rPr>
              <a:t>3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570469" y="4826109"/>
            <a:ext cx="442415" cy="4460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rgbClr val="FF0000"/>
                </a:solidFill>
              </a:rPr>
              <a:t>1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2777368" y="4793735"/>
            <a:ext cx="442415" cy="4460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rgbClr val="FF0000"/>
                </a:solidFill>
              </a:rPr>
              <a:t>5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3892922" y="4776845"/>
            <a:ext cx="442415" cy="4460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rgbClr val="FF0000"/>
                </a:solidFill>
              </a:rPr>
              <a:t>7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933824" y="4762389"/>
            <a:ext cx="442415" cy="4460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rgbClr val="FF0000"/>
                </a:solidFill>
              </a:rPr>
              <a:t>9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6070600" y="4754363"/>
            <a:ext cx="812800" cy="52482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rgbClr val="FF0000"/>
                </a:solidFill>
              </a:rPr>
              <a:t>11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7504932" y="4776845"/>
            <a:ext cx="798284" cy="4460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rgbClr val="FF0000"/>
                </a:solidFill>
              </a:rPr>
              <a:t>13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9042400" y="4762389"/>
            <a:ext cx="774700" cy="4460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rgbClr val="FF0000"/>
                </a:solidFill>
              </a:rPr>
              <a:t>15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10391183" y="4762389"/>
            <a:ext cx="797733" cy="4460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rgbClr val="FF0000"/>
                </a:solidFill>
              </a:rPr>
              <a:t>17</a:t>
            </a:r>
            <a:endParaRPr lang="en-IN" sz="2800" b="1" dirty="0">
              <a:solidFill>
                <a:srgbClr val="FF0000"/>
              </a:solidFill>
            </a:endParaRPr>
          </a:p>
        </p:txBody>
      </p:sp>
      <p:pic>
        <p:nvPicPr>
          <p:cNvPr id="53" name="Picture 2" descr="C:\Users\SUNITA\Desktop\carrot-clipart-2018-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983650">
            <a:off x="11459044" y="3555945"/>
            <a:ext cx="983149" cy="770641"/>
          </a:xfrm>
          <a:prstGeom prst="rect">
            <a:avLst/>
          </a:prstGeom>
          <a:noFill/>
        </p:spPr>
      </p:pic>
      <p:pic>
        <p:nvPicPr>
          <p:cNvPr id="39" name="Google Shape;55;p13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0" y="0"/>
            <a:ext cx="3219783" cy="939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47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0.02778 L 0.02683 -0.06459 C 0.03256 -0.08519 0.04089 -0.09584 0.04974 -0.09584 C 0.05964 -0.09584 0.06797 -0.08519 0.07331 -0.06482 L 0.09948 0.02778 " pathEditMode="relative" rAng="5400000" ptsTypes="FffFF">
                                      <p:cBhvr>
                                        <p:cTn id="11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74" y="-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948 0.04259 L 0.12578 -0.06898 C 0.13125 -0.09398 0.13945 -0.10741 0.14818 -0.10741 C 0.15781 -0.10741 0.16576 -0.09398 0.17135 -0.06898 L 0.1974 0.04259 " pathEditMode="relative" rAng="5400000" ptsTypes="FffFF">
                                      <p:cBhvr>
                                        <p:cTn id="20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96" y="-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753 0.04236 L 0.22344 -0.07431 C 0.22891 -0.09977 0.23698 -0.11366 0.24519 -0.11412 C 0.25456 -0.11412 0.26211 -0.1007 0.26706 -0.07454 L 0.29102 0.04004 " pathEditMode="relative" rAng="5400000" ptsTypes="FffFF">
                                      <p:cBhvr>
                                        <p:cTn id="29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4" y="-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089 0.03981 L 0.31446 -0.08033 C 0.31954 -0.10718 0.32696 -0.12153 0.33464 -0.12153 C 0.34362 -0.12153 0.35066 -0.10718 0.3556 -0.08033 L 0.37943 0.03981 " pathEditMode="relative" rAng="0" ptsTypes="FffFF">
                                      <p:cBhvr>
                                        <p:cTn id="3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27" y="-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943 0.03981 L 0.40847 -0.07755 C 0.41446 -0.10394 0.42357 -0.11783 0.43308 -0.11783 C 0.44389 -0.11783 0.45261 -0.10394 0.4586 -0.07755 L 0.48777 0.03981 " pathEditMode="relative" rAng="0" ptsTypes="FffFF">
                                      <p:cBhvr>
                                        <p:cTn id="47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-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777 0.03981 L 0.51615 -0.07593 C 0.52201 -0.10209 0.53099 -0.11597 0.54024 -0.11597 C 0.55105 -0.11597 0.55951 -0.10209 0.56537 -0.07593 L 0.59402 0.03981 " pathEditMode="relative" rAng="0" ptsTypes="FffFF">
                                      <p:cBhvr>
                                        <p:cTn id="5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-7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401 0.03982 L 0.62461 -0.07175 C 0.63086 -0.09699 0.64062 -0.11041 0.65065 -0.11041 C 0.66224 -0.11041 0.67135 -0.09699 0.67773 -0.07175 L 0.70859 0.03982 " pathEditMode="relative" rAng="0" ptsTypes="FffFF">
                                      <p:cBhvr>
                                        <p:cTn id="6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29" y="-7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0859 0.03981 L 0.74036 -0.07755 C 0.74687 -0.10394 0.75677 -0.11782 0.76718 -0.11782 C 0.77916 -0.11782 0.7888 -0.10394 0.79531 -0.07755 L 0.82734 0.03981 " pathEditMode="relative" rAng="0" ptsTypes="FffFF">
                                      <p:cBhvr>
                                        <p:cTn id="74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7" y="-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2734 0.03981 L 0.88568 0.03981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701" y="833507"/>
            <a:ext cx="10515600" cy="1325563"/>
          </a:xfrm>
        </p:spPr>
        <p:txBody>
          <a:bodyPr/>
          <a:lstStyle/>
          <a:p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4769587"/>
              </p:ext>
            </p:extLst>
          </p:nvPr>
        </p:nvGraphicFramePr>
        <p:xfrm>
          <a:off x="854497" y="1946356"/>
          <a:ext cx="10550240" cy="17488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</a:tblGrid>
              <a:tr h="874424"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41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42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43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44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46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47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74424"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51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52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53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55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56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57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59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8001810"/>
              </p:ext>
            </p:extLst>
          </p:nvPr>
        </p:nvGraphicFramePr>
        <p:xfrm>
          <a:off x="854497" y="4666207"/>
          <a:ext cx="10550240" cy="17488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</a:tblGrid>
              <a:tr h="874424"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74424"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39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27362" y="902032"/>
            <a:ext cx="108702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COUNT  BY  2s AND COLOUR THE NUMBERS STARTING FROM 41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287" y="3877825"/>
            <a:ext cx="111224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COUNT  BY  2s AND COLOUR THE NUMBERS STARTING FROM 22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0"/>
            <a:ext cx="2560320" cy="93954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8"/>
          <p:cNvSpPr/>
          <p:nvPr/>
        </p:nvSpPr>
        <p:spPr>
          <a:xfrm>
            <a:off x="931425" y="1967498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41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127239" y="1945164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45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274694" y="1958014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47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376099" y="1945163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49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931425" y="2859571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5</a:t>
            </a:r>
            <a:r>
              <a:rPr lang="en-IN" sz="3200" b="1" dirty="0" smtClean="0">
                <a:solidFill>
                  <a:schemeClr val="tx1"/>
                </a:solidFill>
              </a:rPr>
              <a:t>1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124928" y="2859567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5</a:t>
            </a:r>
            <a:r>
              <a:rPr lang="en-IN" sz="3200" b="1" dirty="0" smtClean="0">
                <a:solidFill>
                  <a:schemeClr val="tx1"/>
                </a:solidFill>
              </a:rPr>
              <a:t>3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127239" y="2859566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5</a:t>
            </a:r>
            <a:r>
              <a:rPr lang="en-IN" sz="3200" b="1" dirty="0" smtClean="0">
                <a:solidFill>
                  <a:schemeClr val="tx1"/>
                </a:solidFill>
              </a:rPr>
              <a:t>5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274694" y="2865260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5</a:t>
            </a:r>
            <a:r>
              <a:rPr lang="en-IN" sz="3200" b="1" dirty="0" smtClean="0">
                <a:solidFill>
                  <a:schemeClr val="tx1"/>
                </a:solidFill>
              </a:rPr>
              <a:t>7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9376099" y="2865259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5</a:t>
            </a:r>
            <a:r>
              <a:rPr lang="en-IN" sz="3200" b="1" dirty="0" smtClean="0">
                <a:solidFill>
                  <a:schemeClr val="tx1"/>
                </a:solidFill>
              </a:rPr>
              <a:t>9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124928" y="1967497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43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132482" y="4668972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24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6162501" y="4696676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26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8344264" y="4693916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28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10441842" y="4693915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30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87799" y="4639933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22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87799" y="5500245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32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4132482" y="5497479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34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6162501" y="5527949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36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8344264" y="5527948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38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0441842" y="5527949"/>
            <a:ext cx="847898" cy="8312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40</a:t>
            </a:r>
            <a:endParaRPr lang="en-IN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79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images (17)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186" y="170180"/>
            <a:ext cx="7531331" cy="6530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69127" y="269933"/>
            <a:ext cx="7215447" cy="83127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rgbClr val="FF0000"/>
                </a:solidFill>
              </a:rPr>
              <a:t>COUNT BY 2S  AND FILL IN THE BOXES .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76204" y="2136436"/>
            <a:ext cx="81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2</a:t>
            </a:r>
            <a:endParaRPr lang="en-IN" sz="3600" b="1" dirty="0"/>
          </a:p>
        </p:txBody>
      </p:sp>
      <p:sp>
        <p:nvSpPr>
          <p:cNvPr id="4" name="Rectangle 3"/>
          <p:cNvSpPr/>
          <p:nvPr/>
        </p:nvSpPr>
        <p:spPr>
          <a:xfrm>
            <a:off x="2812473" y="5716208"/>
            <a:ext cx="1030778" cy="3990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5422670" y="2136436"/>
            <a:ext cx="81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6</a:t>
            </a:r>
            <a:endParaRPr lang="en-IN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21978" y="2156607"/>
            <a:ext cx="81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8</a:t>
            </a:r>
            <a:endParaRPr lang="en-IN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121535" y="2144749"/>
            <a:ext cx="81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10</a:t>
            </a:r>
            <a:endParaRPr lang="en-IN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812473" y="4012341"/>
            <a:ext cx="81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12</a:t>
            </a:r>
            <a:endParaRPr lang="en-IN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167447" y="4012341"/>
            <a:ext cx="81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14</a:t>
            </a:r>
            <a:endParaRPr lang="en-IN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170218" y="2156606"/>
            <a:ext cx="81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4</a:t>
            </a:r>
            <a:endParaRPr lang="en-IN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821977" y="3993974"/>
            <a:ext cx="81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18</a:t>
            </a:r>
            <a:endParaRPr lang="en-IN" sz="3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469775" y="3993975"/>
            <a:ext cx="81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16</a:t>
            </a:r>
            <a:endParaRPr lang="en-IN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121534" y="4012341"/>
            <a:ext cx="81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20</a:t>
            </a:r>
            <a:endParaRPr lang="en-IN" sz="3600" b="1" dirty="0"/>
          </a:p>
        </p:txBody>
      </p:sp>
      <p:sp>
        <p:nvSpPr>
          <p:cNvPr id="15" name="Rectangle 14"/>
          <p:cNvSpPr/>
          <p:nvPr/>
        </p:nvSpPr>
        <p:spPr>
          <a:xfrm>
            <a:off x="7922029" y="5715225"/>
            <a:ext cx="1030778" cy="3990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4148050" y="5018939"/>
            <a:ext cx="1030778" cy="3990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Rectangle 16"/>
          <p:cNvSpPr/>
          <p:nvPr/>
        </p:nvSpPr>
        <p:spPr>
          <a:xfrm>
            <a:off x="5461461" y="5724674"/>
            <a:ext cx="1030778" cy="3990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ectangle 17"/>
          <p:cNvSpPr/>
          <p:nvPr/>
        </p:nvSpPr>
        <p:spPr>
          <a:xfrm>
            <a:off x="2812473" y="4929957"/>
            <a:ext cx="1030778" cy="3990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6713912" y="5738504"/>
            <a:ext cx="1030778" cy="3990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Rectangle 19"/>
          <p:cNvSpPr/>
          <p:nvPr/>
        </p:nvSpPr>
        <p:spPr>
          <a:xfrm>
            <a:off x="4170218" y="5716208"/>
            <a:ext cx="1030778" cy="3990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6713911" y="5000355"/>
            <a:ext cx="1030778" cy="3990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Rectangle 21"/>
          <p:cNvSpPr/>
          <p:nvPr/>
        </p:nvSpPr>
        <p:spPr>
          <a:xfrm>
            <a:off x="5461461" y="4977375"/>
            <a:ext cx="1030778" cy="3990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Rectangle 22"/>
          <p:cNvSpPr/>
          <p:nvPr/>
        </p:nvSpPr>
        <p:spPr>
          <a:xfrm>
            <a:off x="8079969" y="5064908"/>
            <a:ext cx="1030778" cy="3990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4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0"/>
            <a:ext cx="1675745" cy="939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26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468679"/>
              </p:ext>
            </p:extLst>
          </p:nvPr>
        </p:nvGraphicFramePr>
        <p:xfrm>
          <a:off x="1732743" y="1277391"/>
          <a:ext cx="8128001" cy="8007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61143"/>
                <a:gridCol w="1161143"/>
                <a:gridCol w="1161143"/>
                <a:gridCol w="1161143"/>
                <a:gridCol w="1161143"/>
                <a:gridCol w="1161143"/>
                <a:gridCol w="1161143"/>
              </a:tblGrid>
              <a:tr h="800792">
                <a:tc>
                  <a:txBody>
                    <a:bodyPr/>
                    <a:lstStyle/>
                    <a:p>
                      <a:pPr algn="ctr"/>
                      <a:r>
                        <a:rPr lang="en-IN" sz="3600" dirty="0" smtClean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32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IN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n-IN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704987"/>
              </p:ext>
            </p:extLst>
          </p:nvPr>
        </p:nvGraphicFramePr>
        <p:xfrm>
          <a:off x="1718888" y="2394067"/>
          <a:ext cx="8128001" cy="8007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61143"/>
                <a:gridCol w="1161143"/>
                <a:gridCol w="1161143"/>
                <a:gridCol w="1161143"/>
                <a:gridCol w="1161143"/>
                <a:gridCol w="1161143"/>
                <a:gridCol w="1161143"/>
              </a:tblGrid>
              <a:tr h="800792"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800" b="1" dirty="0" smtClean="0">
                          <a:solidFill>
                            <a:schemeClr val="tx1"/>
                          </a:solidFill>
                        </a:rPr>
                        <a:t>   8</a:t>
                      </a:r>
                      <a:endParaRPr lang="en-IN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>
                          <a:solidFill>
                            <a:schemeClr val="tx1"/>
                          </a:solidFill>
                        </a:rPr>
                        <a:t>    10</a:t>
                      </a:r>
                      <a:endParaRPr lang="en-IN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n-IN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130317"/>
              </p:ext>
            </p:extLst>
          </p:nvPr>
        </p:nvGraphicFramePr>
        <p:xfrm>
          <a:off x="1771534" y="3410990"/>
          <a:ext cx="8128001" cy="8007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61143"/>
                <a:gridCol w="1161143"/>
                <a:gridCol w="1161143"/>
                <a:gridCol w="1161143"/>
                <a:gridCol w="1161143"/>
                <a:gridCol w="1161143"/>
                <a:gridCol w="1161143"/>
              </a:tblGrid>
              <a:tr h="800792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  4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en-IN" sz="280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810194"/>
              </p:ext>
            </p:extLst>
          </p:nvPr>
        </p:nvGraphicFramePr>
        <p:xfrm>
          <a:off x="1674553" y="4494415"/>
          <a:ext cx="8128001" cy="8007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61143"/>
                <a:gridCol w="1161143"/>
                <a:gridCol w="1161143"/>
                <a:gridCol w="1161143"/>
                <a:gridCol w="1161143"/>
                <a:gridCol w="1161143"/>
                <a:gridCol w="1161143"/>
              </a:tblGrid>
              <a:tr h="800792"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   11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821855"/>
              </p:ext>
            </p:extLst>
          </p:nvPr>
        </p:nvGraphicFramePr>
        <p:xfrm>
          <a:off x="1693950" y="5527966"/>
          <a:ext cx="8128001" cy="8007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61143"/>
                <a:gridCol w="1161143"/>
                <a:gridCol w="1161143"/>
                <a:gridCol w="1161143"/>
                <a:gridCol w="1161143"/>
                <a:gridCol w="1161143"/>
                <a:gridCol w="1161143"/>
              </a:tblGrid>
              <a:tr h="800792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   14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solidFill>
                            <a:schemeClr val="tx1"/>
                          </a:solidFill>
                        </a:rPr>
                        <a:t>   16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n-IN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9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0"/>
            <a:ext cx="1675745" cy="93954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9">
            <a:extLst>
              <a:ext uri="{FF2B5EF4-FFF2-40B4-BE49-F238E27FC236}">
                <a16:creationId xmlns="" xmlns:a16="http://schemas.microsoft.com/office/drawing/2014/main" id="{15261C4E-B2A4-4368-96C5-D4102F5184E2}"/>
              </a:ext>
            </a:extLst>
          </p:cNvPr>
          <p:cNvSpPr/>
          <p:nvPr/>
        </p:nvSpPr>
        <p:spPr>
          <a:xfrm rot="19788682">
            <a:off x="-112904" y="1083319"/>
            <a:ext cx="2357145" cy="96637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CW</a:t>
            </a:r>
          </a:p>
          <a:p>
            <a:pPr algn="ctr"/>
            <a:r>
              <a:rPr lang="en-US" sz="2800" b="1" dirty="0" smtClean="0"/>
              <a:t>10.11.21</a:t>
            </a:r>
            <a:endParaRPr lang="en-IN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327367" y="177384"/>
            <a:ext cx="9380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COUNT  BY  2s AND FILL IN THE BOXES.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76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8859118"/>
              </p:ext>
            </p:extLst>
          </p:nvPr>
        </p:nvGraphicFramePr>
        <p:xfrm>
          <a:off x="787995" y="1948891"/>
          <a:ext cx="10550240" cy="4372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  <a:gridCol w="1055024"/>
              </a:tblGrid>
              <a:tr h="874424"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74424"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74424"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74424"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39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74424"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41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42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43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44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46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47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0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IN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="" xmlns:a16="http://schemas.microsoft.com/office/drawing/2014/main" id="{15261C4E-B2A4-4368-96C5-D4102F5184E2}"/>
              </a:ext>
            </a:extLst>
          </p:cNvPr>
          <p:cNvSpPr/>
          <p:nvPr/>
        </p:nvSpPr>
        <p:spPr>
          <a:xfrm>
            <a:off x="4392593" y="114886"/>
            <a:ext cx="2357145" cy="96637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H</a:t>
            </a:r>
            <a:r>
              <a:rPr lang="en-US" sz="2800" b="1" dirty="0" smtClean="0"/>
              <a:t>W</a:t>
            </a:r>
            <a:endParaRPr lang="en-US" sz="2800" b="1" dirty="0"/>
          </a:p>
          <a:p>
            <a:pPr algn="ctr"/>
            <a:r>
              <a:rPr lang="en-US" sz="2800" b="1" dirty="0" smtClean="0"/>
              <a:t>10.11.21</a:t>
            </a:r>
            <a:endParaRPr lang="en-IN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2911" y="1032302"/>
            <a:ext cx="111224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COUNT  BY  2s AND COLOUR THE NUMBERS STARTING FROM 2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5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0"/>
            <a:ext cx="3219783" cy="939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547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8;p16"/>
          <p:cNvSpPr txBox="1"/>
          <p:nvPr/>
        </p:nvSpPr>
        <p:spPr>
          <a:xfrm>
            <a:off x="1539149" y="1285860"/>
            <a:ext cx="9164435" cy="3500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algn="ctr">
              <a:lnSpc>
                <a:spcPct val="115000"/>
              </a:lnSpc>
              <a:buSzPts val="4000"/>
            </a:pPr>
            <a:r>
              <a:rPr lang="en-GB" sz="4000" b="1" dirty="0"/>
              <a:t>THANKING YOU</a:t>
            </a:r>
            <a:endParaRPr sz="4000" b="1"/>
          </a:p>
          <a:p>
            <a:pPr marL="457200" algn="ctr">
              <a:lnSpc>
                <a:spcPct val="115000"/>
              </a:lnSpc>
              <a:buSzPts val="4000"/>
            </a:pPr>
            <a:r>
              <a:rPr lang="en-GB" sz="4000" b="1" dirty="0">
                <a:solidFill>
                  <a:srgbClr val="FF0000"/>
                </a:solidFill>
              </a:rPr>
              <a:t>ODM EDUCATIONAL GROUP</a:t>
            </a:r>
            <a:endParaRPr sz="4000" b="1">
              <a:solidFill>
                <a:srgbClr val="FF0000"/>
              </a:solidFill>
            </a:endParaRPr>
          </a:p>
          <a:p>
            <a:pPr>
              <a:buSzPts val="1400"/>
            </a:pPr>
            <a:endParaRPr/>
          </a:p>
        </p:txBody>
      </p:sp>
      <p:pic>
        <p:nvPicPr>
          <p:cNvPr id="5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695325" y="4063380"/>
            <a:ext cx="10801350" cy="27946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293</Words>
  <Application>Microsoft Office PowerPoint</Application>
  <PresentationFormat>Custom</PresentationFormat>
  <Paragraphs>191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 COUNT BY 2s AND HELP THE BUNNY TO JUMP AND REACH NEAR TO THE CARROT.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Sipra Rath</dc:creator>
  <cp:lastModifiedBy>Windows User</cp:lastModifiedBy>
  <cp:revision>18</cp:revision>
  <dcterms:created xsi:type="dcterms:W3CDTF">2021-11-07T10:41:03Z</dcterms:created>
  <dcterms:modified xsi:type="dcterms:W3CDTF">2021-11-10T05:00:32Z</dcterms:modified>
</cp:coreProperties>
</file>